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448" autoAdjust="0"/>
  </p:normalViewPr>
  <p:slideViewPr>
    <p:cSldViewPr snapToGrid="0">
      <p:cViewPr varScale="1">
        <p:scale>
          <a:sx n="100" d="100"/>
          <a:sy n="10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372ED-86D7-4204-891C-D013E973839B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8B898-FCC5-48EF-86FE-160E42E1FF79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2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8B898-FCC5-48EF-86FE-160E42E1FF7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98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3DA7D-EFA1-6196-4311-B9FE72798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16FA06B-8DBA-1728-ED21-024214146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7F87C06-07EB-2BA4-7ED2-38846A67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5B-DC36-4308-9171-A3D18D03386B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6BE5587-DFE1-CA96-943D-A95C4758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8A952F1-2640-CF92-6701-9963C465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8C6B-5DC1-482E-9214-4D43F3C36EF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3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A4647-706B-8246-6B38-2CFC65BD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612B60A8-F92A-534C-F478-9A39FAC57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0C14FDD-D2D6-F0EE-2F50-8F096DD6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5B-DC36-4308-9171-A3D18D03386B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FE92B3C-6B00-319F-4209-5FF6FD63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EB49529-E7AB-A053-6810-FCE8A3BE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8C6B-5DC1-482E-9214-4D43F3C36EF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5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298DDCC5-7EA4-2EEC-53D6-E732D20CE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19E64368-DD3B-846D-16DF-DA994B6FA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766C58B-1281-FF3C-2505-8E9321AB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5B-DC36-4308-9171-A3D18D03386B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6C4B912-D9C9-5310-16C1-84A11215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889299F-CF45-339C-E830-5A0B8135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8C6B-5DC1-482E-9214-4D43F3C36EF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31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C555D-7956-890B-79DA-B114B47F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257BBD5-AD5B-43D8-6C60-126DB669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92CEB77-F4DC-79D6-6569-3747B34E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5B-DC36-4308-9171-A3D18D03386B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0D68BFF-6729-6AE9-8114-60F9FB1F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7C64320-43B2-474A-1691-AF16C6B8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8C6B-5DC1-482E-9214-4D43F3C36EF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76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207AA-6762-78A1-22D3-D2A86293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05B5542-E449-1FEA-3576-9F08D72FF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C1DEFED-0992-4790-C2B0-267B7F23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5B-DC36-4308-9171-A3D18D03386B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04362C8-65F8-8359-A755-E5BF5EAE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CFC5178-AF83-B02A-23D0-30AF1D08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8C6B-5DC1-482E-9214-4D43F3C36EF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3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5A63B-161D-A081-360C-E0161F2E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EC1DBE5-2FF5-0E67-4085-FC6F0B7DF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37F6039-525E-468B-FE58-8C393AD36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DB45CB0-7A1B-1CAE-2A3D-EC4C8643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5B-DC36-4308-9171-A3D18D03386B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C876EA4-308D-B756-838E-4C61320D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8C23340-49E4-88E1-699D-47AE9DE1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8C6B-5DC1-482E-9214-4D43F3C36EF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19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35EF6-72A3-4549-0778-88A3DFDB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0A7B5A1-D3B2-4474-3010-08E20D9B3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01FBAB9-7CAF-570C-CF88-097330AC5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E27D04E5-1F9D-76A5-C8AD-F3FC8725F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801E62D-2A85-75A0-B3D1-D5F2DDA81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8C5BA579-ADC5-0328-D06D-52098866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5B-DC36-4308-9171-A3D18D03386B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CA5B76FF-D2C2-C436-87D7-0065BC3F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14CC8782-D589-3925-F527-DC2913DE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8C6B-5DC1-482E-9214-4D43F3C36EF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1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5E22B-57CE-9673-635C-171F6D60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B20E057C-DAAF-FEBD-CF55-0ADCFBD0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5B-DC36-4308-9171-A3D18D03386B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508E3CD5-D377-61EA-D962-58E5E96E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ECF7676-5EF6-5163-C0B1-6C8794DE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8C6B-5DC1-482E-9214-4D43F3C36EF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87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66DD0852-3214-4788-1C2E-5B56E682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5B-DC36-4308-9171-A3D18D03386B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72A66577-5FB4-7E53-4E54-96BDAB18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06A2439-A227-9818-7B41-82D5DBE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8C6B-5DC1-482E-9214-4D43F3C36EF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72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E5DAC-1349-678D-F958-972EF08D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A2AC8E7-5AB0-80F4-8239-5493DF052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0C75670-1D49-F401-308C-E8665C296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1D43B9F-77C9-B1D9-C2FD-DB2ADBFA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5B-DC36-4308-9171-A3D18D03386B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C14F8C8-8458-749B-8EAA-7BB1E534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D9513DA-25F0-E2BB-65FF-A5376DDD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8C6B-5DC1-482E-9214-4D43F3C36EF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12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2E7D4-36E6-66C9-2B97-A7B8EF21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5411BC10-BFA0-089D-4758-52A781764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B9D0695C-DF0A-C226-6C4D-247F911C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22DDCD6-39B1-3A51-7A8A-4217F8E5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2F5B-DC36-4308-9171-A3D18D03386B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B0C8067-14D9-E660-33A9-438C0C31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F7B19BA-F93D-D1B2-C656-A7749682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18C6B-5DC1-482E-9214-4D43F3C36EF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58F69287-BE52-BAC8-E9D8-9D4DDB38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A0D79EE-E178-E30B-042D-D08B71238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D70E045-3D4A-E09B-5721-668E932C6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A2F5B-DC36-4308-9171-A3D18D03386B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4A886B2-E117-5856-5575-D459A43AF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5B4E92E-3B70-096C-FDBC-312F977A9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18C6B-5DC1-482E-9214-4D43F3C36EF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3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BC777-FC3B-2F30-623A-E1EAB55F7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3187581"/>
            <a:ext cx="4620584" cy="2023023"/>
          </a:xfrm>
        </p:spPr>
        <p:txBody>
          <a:bodyPr>
            <a:normAutofit/>
          </a:bodyPr>
          <a:lstStyle/>
          <a:p>
            <a:pPr algn="l"/>
            <a:r>
              <a:rPr lang="uk-UA" sz="4400" dirty="0"/>
              <a:t>Будування та трансформація 3</a:t>
            </a:r>
            <a:r>
              <a:rPr lang="en-US" sz="4400" dirty="0"/>
              <a:t>D </a:t>
            </a:r>
            <a:r>
              <a:rPr lang="uk-UA" sz="4400" dirty="0"/>
              <a:t>примітивів</a:t>
            </a:r>
            <a:r>
              <a:rPr lang="en-US" sz="4400" dirty="0"/>
              <a:t> </a:t>
            </a:r>
            <a:r>
              <a:rPr lang="uk-UA" sz="4400" dirty="0"/>
              <a:t>у </a:t>
            </a:r>
            <a:r>
              <a:rPr lang="en-US" sz="4400" dirty="0"/>
              <a:t>WPF</a:t>
            </a:r>
            <a:endParaRPr lang="ru-RU" sz="44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5AD7C30-5B1D-4A2B-E840-238B9DBEC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5277684"/>
            <a:ext cx="5629147" cy="775494"/>
          </a:xfrm>
        </p:spPr>
        <p:txBody>
          <a:bodyPr>
            <a:normAutofit/>
          </a:bodyPr>
          <a:lstStyle/>
          <a:p>
            <a:pPr algn="l"/>
            <a:r>
              <a:rPr lang="uk-UA" dirty="0"/>
              <a:t>Доповідь підготував: Найденко Влад 10-А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88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01AEE-3BB8-5828-365F-CBB1FEB2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08" y="0"/>
            <a:ext cx="10778984" cy="637672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Приклади трансформації примітивів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F56B10-CDE8-FBA5-DE78-90FAF3A5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66" y="3452617"/>
            <a:ext cx="4769107" cy="23694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DB53AB-D5B6-89EC-403E-E9A38CD4DE6D}"/>
                  </a:ext>
                </a:extLst>
              </p:cNvPr>
              <p:cNvSpPr txBox="1"/>
              <p:nvPr/>
            </p:nvSpPr>
            <p:spPr>
              <a:xfrm>
                <a:off x="2335790" y="1187688"/>
                <a:ext cx="1695261" cy="10329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uk-UA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uk-U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uk-U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uk-UA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uk-U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uk-U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uk-UA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uk-UA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uk-UA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8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uk-UA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ru-RU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uk-UA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uk-UA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uk-UA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ru-RU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uk-UA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uk-UA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DB53AB-D5B6-89EC-403E-E9A38CD4D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790" y="1187688"/>
                <a:ext cx="1695261" cy="1032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D130FF7-E9F4-018F-6647-1E11A335B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518" y="3452617"/>
            <a:ext cx="2622669" cy="236334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39BBDA8-8207-B1E9-2F9C-9A719E71E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272" y="1018279"/>
            <a:ext cx="2953162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3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0">
            <a:extLst>
              <a:ext uri="{FF2B5EF4-FFF2-40B4-BE49-F238E27FC236}">
                <a16:creationId xmlns:a16="http://schemas.microsoft.com/office/drawing/2014/main" id="{3A23231F-01D9-BDF2-A164-6EB22B6AF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448" y="858746"/>
            <a:ext cx="8507104" cy="5884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6913033-2C8E-FDC9-37C6-34C673B1CB44}"/>
              </a:ext>
            </a:extLst>
          </p:cNvPr>
          <p:cNvSpPr txBox="1">
            <a:spLocks/>
          </p:cNvSpPr>
          <p:nvPr/>
        </p:nvSpPr>
        <p:spPr>
          <a:xfrm>
            <a:off x="494021" y="221074"/>
            <a:ext cx="10778984" cy="6376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uk-UA" dirty="0"/>
              <a:t>Інтерфейс додатку</a:t>
            </a:r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EE6C7BC-189C-A449-96F0-E466E0549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448" y="752861"/>
            <a:ext cx="9626652" cy="58840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BC7ED7-3716-F139-E983-285E55F46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8253" y="859292"/>
            <a:ext cx="6825524" cy="583529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C4C2E57-D77E-4D93-283D-E5FD9C7D1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7876" y="767877"/>
            <a:ext cx="7111274" cy="597493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A8A2FE6-8126-5EBD-89D5-3A725C5602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9819" y="980858"/>
            <a:ext cx="6932362" cy="57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F8FD8-E4E8-4508-0178-714532ED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9917"/>
            <a:ext cx="10515600" cy="620162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400" dirty="0"/>
              <a:t>Висновки</a:t>
            </a:r>
            <a:endParaRPr lang="ru-RU" sz="4400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F530E08-8588-F0C4-6FC6-5245D9C0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737"/>
            <a:ext cx="10984038" cy="5477346"/>
          </a:xfrm>
        </p:spPr>
        <p:txBody>
          <a:bodyPr>
            <a:normAutofit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3200" dirty="0"/>
              <a:t>Проаналізовано джерела інформації з зазначеної теми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3200" dirty="0"/>
              <a:t>На основі отриманих знань, були написані алгоритми побудови тривимірних примітивів і відповідно створені класи</a:t>
            </a:r>
            <a:endParaRPr lang="en-US" sz="32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3200" dirty="0"/>
              <a:t>Досліджено методи трансформацій тривимірних об'єктів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3200" dirty="0"/>
              <a:t>За допомогою вище зазначений наробок був розроблений відповідний додаток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02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FF7CC6-3826-9287-A438-CB70D1A9E43C}"/>
              </a:ext>
            </a:extLst>
          </p:cNvPr>
          <p:cNvSpPr txBox="1"/>
          <p:nvPr/>
        </p:nvSpPr>
        <p:spPr>
          <a:xfrm>
            <a:off x="2759798" y="1166842"/>
            <a:ext cx="66724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9600" dirty="0"/>
              <a:t>Кінець, дякую за увагу </a:t>
            </a:r>
            <a:endParaRPr lang="ru-RU" sz="9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45EF4B-1BB2-4A2C-2703-567E984B703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4370357"/>
            <a:ext cx="1143000" cy="115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5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C7D4D-8495-514C-7648-5516A29A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План доповіді</a:t>
            </a:r>
            <a:endParaRPr lang="ru-RU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F7C675B-EAF0-FFE0-76A8-CE5B55BD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508"/>
            <a:ext cx="10515600" cy="53325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uk-UA" dirty="0"/>
              <a:t>Завдання та мета дослідницької роботи.</a:t>
            </a:r>
          </a:p>
          <a:p>
            <a:pPr marL="0" indent="0">
              <a:buNone/>
            </a:pPr>
            <a:r>
              <a:rPr lang="uk-UA" dirty="0"/>
              <a:t>2. </a:t>
            </a:r>
            <a:r>
              <a:rPr lang="uk-UA" dirty="0" err="1"/>
              <a:t>Відрисовка</a:t>
            </a:r>
            <a:r>
              <a:rPr lang="uk-UA" dirty="0"/>
              <a:t> примітивів при різних вхідних даних.</a:t>
            </a:r>
          </a:p>
          <a:p>
            <a:pPr marL="0" indent="0">
              <a:buNone/>
            </a:pPr>
            <a:r>
              <a:rPr lang="uk-UA" dirty="0"/>
              <a:t>2.1. Змінення якості побудови при зміні кількості полігонів.</a:t>
            </a:r>
          </a:p>
          <a:p>
            <a:pPr marL="0" indent="0">
              <a:buNone/>
            </a:pPr>
            <a:r>
              <a:rPr lang="uk-UA" dirty="0"/>
              <a:t>2.2. Додаткові функції побудови примітивів</a:t>
            </a:r>
          </a:p>
          <a:p>
            <a:pPr marL="0" indent="0">
              <a:buNone/>
            </a:pPr>
            <a:r>
              <a:rPr lang="uk-UA" dirty="0"/>
              <a:t>3. Матриці трансформації</a:t>
            </a:r>
          </a:p>
          <a:p>
            <a:pPr marL="0" indent="0">
              <a:buNone/>
            </a:pPr>
            <a:r>
              <a:rPr lang="uk-UA" dirty="0"/>
              <a:t>4. Приклади трансформації примітивів</a:t>
            </a:r>
          </a:p>
          <a:p>
            <a:pPr marL="0" indent="0">
              <a:buNone/>
            </a:pPr>
            <a:r>
              <a:rPr lang="uk-UA" dirty="0"/>
              <a:t>5. Інтерфейс додатку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</a:t>
            </a:r>
            <a:r>
              <a:rPr lang="uk-UA" dirty="0"/>
              <a:t>Висновки</a:t>
            </a:r>
          </a:p>
        </p:txBody>
      </p:sp>
    </p:spTree>
    <p:extLst>
      <p:ext uri="{BB962C8B-B14F-4D97-AF65-F5344CB8AC3E}">
        <p14:creationId xmlns:p14="http://schemas.microsoft.com/office/powerpoint/2010/main" val="139979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570F7-F532-9038-54BD-F3489804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3841"/>
          </a:xfrm>
        </p:spPr>
        <p:txBody>
          <a:bodyPr/>
          <a:lstStyle/>
          <a:p>
            <a:pPr algn="ctr"/>
            <a:r>
              <a:rPr lang="uk-UA" dirty="0"/>
              <a:t>Завдання та мета дослідницької роботи</a:t>
            </a:r>
            <a:endParaRPr lang="ru-RU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BEF0701-C8EC-8A52-E4F2-1E3D99219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58" y="1421393"/>
            <a:ext cx="11476777" cy="5090547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uk-UA" sz="4400" b="1" i="1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Мета дослідження: </a:t>
            </a:r>
            <a:r>
              <a:rPr lang="uk-UA" sz="4400" dirty="0">
                <a:latin typeface="+mj-lt"/>
                <a:ea typeface="+mj-ea"/>
                <a:cs typeface="+mj-cs"/>
              </a:rPr>
              <a:t>Дослідити алгоритми та методи побудови і трансформації тривимірних примітивів.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uk-UA" sz="4400" b="1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Завдання дослідження</a:t>
            </a:r>
            <a:r>
              <a:rPr lang="uk-UA" sz="44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uk-UA" sz="4400" dirty="0">
                <a:latin typeface="+mj-lt"/>
                <a:ea typeface="+mj-ea"/>
                <a:cs typeface="+mj-cs"/>
              </a:rPr>
              <a:t>Створення </a:t>
            </a:r>
            <a:r>
              <a:rPr lang="uk-UA" sz="4400" b="1" dirty="0">
                <a:latin typeface="+mj-lt"/>
                <a:ea typeface="+mj-ea"/>
                <a:cs typeface="+mj-cs"/>
              </a:rPr>
              <a:t>додатка</a:t>
            </a:r>
            <a:r>
              <a:rPr lang="uk-UA" sz="4400" dirty="0">
                <a:latin typeface="+mj-lt"/>
                <a:ea typeface="+mj-ea"/>
                <a:cs typeface="+mj-cs"/>
              </a:rPr>
              <a:t> що показує можливості побудови та трансформації тривимірних примітивів у </a:t>
            </a:r>
            <a:r>
              <a:rPr lang="en-US" sz="4400" dirty="0">
                <a:latin typeface="+mj-lt"/>
                <a:ea typeface="+mj-ea"/>
                <a:cs typeface="+mj-cs"/>
              </a:rPr>
              <a:t>WPF.</a:t>
            </a:r>
          </a:p>
          <a:p>
            <a:pPr marL="0" indent="0">
              <a:lnSpc>
                <a:spcPct val="150000"/>
              </a:lnSpc>
              <a:buNone/>
            </a:pPr>
            <a:endParaRPr lang="uk-UA" sz="44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uk-UA" sz="4400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62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8EC88-2599-825D-9F5B-A7D2B32F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30" y="81186"/>
            <a:ext cx="11132870" cy="539750"/>
          </a:xfrm>
        </p:spPr>
        <p:txBody>
          <a:bodyPr/>
          <a:lstStyle/>
          <a:p>
            <a:pPr marL="0" indent="0" algn="ctr">
              <a:buNone/>
            </a:pPr>
            <a:r>
              <a:rPr lang="uk-UA" dirty="0"/>
              <a:t>Змінення якості побудови при зміні кількості полігонів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EF230F-2E63-33FA-E85A-9CF610466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576" y="3011051"/>
            <a:ext cx="2972310" cy="2556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9F28400-3729-D0EF-122C-B30BBE733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846" y="3011051"/>
            <a:ext cx="2594286" cy="2556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789EEEB-7530-F3AE-A87A-DE89DA339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30" y="2981614"/>
            <a:ext cx="2594286" cy="2585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B60686-63DA-8113-721A-CAA7E398DA52}"/>
              </a:ext>
            </a:extLst>
          </p:cNvPr>
          <p:cNvSpPr txBox="1"/>
          <p:nvPr/>
        </p:nvSpPr>
        <p:spPr>
          <a:xfrm>
            <a:off x="754330" y="2432059"/>
            <a:ext cx="259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4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AD4A67-411E-9F7F-1CDA-248C5537A3EC}"/>
              </a:ext>
            </a:extLst>
          </p:cNvPr>
          <p:cNvSpPr txBox="1"/>
          <p:nvPr/>
        </p:nvSpPr>
        <p:spPr>
          <a:xfrm>
            <a:off x="9022846" y="2432059"/>
            <a:ext cx="259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2000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46A04C-BBEE-E8C4-EF60-D115588D663F}"/>
              </a:ext>
            </a:extLst>
          </p:cNvPr>
          <p:cNvSpPr txBox="1"/>
          <p:nvPr/>
        </p:nvSpPr>
        <p:spPr>
          <a:xfrm>
            <a:off x="4735958" y="2432059"/>
            <a:ext cx="293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20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EE4A74-BC8F-8B15-076A-521206EE389C}"/>
              </a:ext>
            </a:extLst>
          </p:cNvPr>
          <p:cNvSpPr txBox="1"/>
          <p:nvPr/>
        </p:nvSpPr>
        <p:spPr>
          <a:xfrm>
            <a:off x="4117648" y="1093389"/>
            <a:ext cx="3956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/>
              <a:t>Сфера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2125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45DE5-6EC3-F50B-A3E8-3E379EEB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4" y="154271"/>
            <a:ext cx="10512424" cy="530225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Змінення якості побудови при зміні кількості полігонів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4F5156-136F-6BA5-2814-00B8D3BC6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24" y="3428260"/>
            <a:ext cx="3194352" cy="2048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C26BFD-3B1F-F166-AB12-353263C81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513" y="3428261"/>
            <a:ext cx="3491163" cy="20480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47B6AE-9058-4309-95CF-F42E87E57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53" y="3428261"/>
            <a:ext cx="3128634" cy="20624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B55D58-A555-8444-0E57-482BF6C736CA}"/>
              </a:ext>
            </a:extLst>
          </p:cNvPr>
          <p:cNvSpPr txBox="1"/>
          <p:nvPr/>
        </p:nvSpPr>
        <p:spPr>
          <a:xfrm>
            <a:off x="3757019" y="1537628"/>
            <a:ext cx="4677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/>
              <a:t>Циліндр</a:t>
            </a:r>
            <a:endParaRPr lang="ru-RU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D1146-5E31-534F-62EA-4C527067057A}"/>
              </a:ext>
            </a:extLst>
          </p:cNvPr>
          <p:cNvSpPr txBox="1"/>
          <p:nvPr/>
        </p:nvSpPr>
        <p:spPr>
          <a:xfrm>
            <a:off x="590853" y="2903964"/>
            <a:ext cx="312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N=4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71F696-9032-E239-0990-48C10BCD2809}"/>
              </a:ext>
            </a:extLst>
          </p:cNvPr>
          <p:cNvSpPr txBox="1"/>
          <p:nvPr/>
        </p:nvSpPr>
        <p:spPr>
          <a:xfrm>
            <a:off x="4498824" y="2903964"/>
            <a:ext cx="319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N=20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321B7-651D-D24E-0528-A61106396FC1}"/>
              </a:ext>
            </a:extLst>
          </p:cNvPr>
          <p:cNvSpPr txBox="1"/>
          <p:nvPr/>
        </p:nvSpPr>
        <p:spPr>
          <a:xfrm>
            <a:off x="8472512" y="2902541"/>
            <a:ext cx="349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N=2000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59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45DE5-6EC3-F50B-A3E8-3E379EEB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10620122" cy="531812"/>
          </a:xfrm>
        </p:spPr>
        <p:txBody>
          <a:bodyPr/>
          <a:lstStyle/>
          <a:p>
            <a:pPr algn="ctr"/>
            <a:r>
              <a:rPr lang="uk-UA" dirty="0"/>
              <a:t>Змінення якості побудови при зміні кількості полігонів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B3029-1BC9-77F7-7D14-18B6DE8CF386}"/>
              </a:ext>
            </a:extLst>
          </p:cNvPr>
          <p:cNvSpPr txBox="1"/>
          <p:nvPr/>
        </p:nvSpPr>
        <p:spPr>
          <a:xfrm>
            <a:off x="3757019" y="1373587"/>
            <a:ext cx="4677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/>
              <a:t>Конус</a:t>
            </a:r>
            <a:endParaRPr lang="ru-RU" sz="4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E771921-B89F-71C4-28C0-0026DF5C7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21" y="3177105"/>
            <a:ext cx="2924525" cy="256724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76707C0-B25F-4553-4207-D85D7A99C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018" y="3173934"/>
            <a:ext cx="4394245" cy="256724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15B9910-A003-CF7F-323B-928A31F37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464" y="3177104"/>
            <a:ext cx="3338979" cy="25978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DA688E-B0D5-B2C5-48C7-72E37B08A51D}"/>
              </a:ext>
            </a:extLst>
          </p:cNvPr>
          <p:cNvSpPr txBox="1"/>
          <p:nvPr/>
        </p:nvSpPr>
        <p:spPr>
          <a:xfrm>
            <a:off x="423721" y="2628503"/>
            <a:ext cx="292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N=</a:t>
            </a:r>
            <a:r>
              <a:rPr lang="uk-UA" dirty="0"/>
              <a:t>3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BE518-D67C-B0B6-AC93-F04C34D01E1D}"/>
              </a:ext>
            </a:extLst>
          </p:cNvPr>
          <p:cNvSpPr txBox="1"/>
          <p:nvPr/>
        </p:nvSpPr>
        <p:spPr>
          <a:xfrm>
            <a:off x="3757018" y="2628503"/>
            <a:ext cx="43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N=20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90A85E-1E25-462E-DA10-E9753856982C}"/>
              </a:ext>
            </a:extLst>
          </p:cNvPr>
          <p:cNvSpPr txBox="1"/>
          <p:nvPr/>
        </p:nvSpPr>
        <p:spPr>
          <a:xfrm>
            <a:off x="8655464" y="2621838"/>
            <a:ext cx="33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N=2000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51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95E59-5B7B-AAB1-EACA-522F31B2CD60}"/>
              </a:ext>
            </a:extLst>
          </p:cNvPr>
          <p:cNvSpPr txBox="1">
            <a:spLocks/>
          </p:cNvSpPr>
          <p:nvPr/>
        </p:nvSpPr>
        <p:spPr>
          <a:xfrm>
            <a:off x="0" y="390051"/>
            <a:ext cx="12192000" cy="707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200" dirty="0"/>
              <a:t>Змінення якості побудови при зміні кількості полігонів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EB7E0-1550-FC36-A6BA-6C62E973FE35}"/>
              </a:ext>
            </a:extLst>
          </p:cNvPr>
          <p:cNvSpPr txBox="1"/>
          <p:nvPr/>
        </p:nvSpPr>
        <p:spPr>
          <a:xfrm>
            <a:off x="3757019" y="1723704"/>
            <a:ext cx="4677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/>
              <a:t>Тор</a:t>
            </a:r>
            <a:endParaRPr lang="ru-RU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F6000-C111-B212-E7BC-A999FEEEBA2E}"/>
              </a:ext>
            </a:extLst>
          </p:cNvPr>
          <p:cNvSpPr txBox="1"/>
          <p:nvPr/>
        </p:nvSpPr>
        <p:spPr>
          <a:xfrm>
            <a:off x="281917" y="3303205"/>
            <a:ext cx="339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N=4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65683-0E02-9B25-BD64-D21162BDC246}"/>
              </a:ext>
            </a:extLst>
          </p:cNvPr>
          <p:cNvSpPr txBox="1"/>
          <p:nvPr/>
        </p:nvSpPr>
        <p:spPr>
          <a:xfrm>
            <a:off x="4198197" y="3303205"/>
            <a:ext cx="379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N=20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1EE24-45BD-4566-D5CD-E18A6AF15A4D}"/>
              </a:ext>
            </a:extLst>
          </p:cNvPr>
          <p:cNvSpPr txBox="1"/>
          <p:nvPr/>
        </p:nvSpPr>
        <p:spPr>
          <a:xfrm>
            <a:off x="8510137" y="3294848"/>
            <a:ext cx="333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N=2000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108C75-346A-EC92-2CE1-BEE004CA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197" y="3754105"/>
            <a:ext cx="3795606" cy="173563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905B865-7AF0-7E2B-B906-2E1385A21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17" y="3745513"/>
            <a:ext cx="3399946" cy="175282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EF9042E-8B2A-A3E3-1766-E4A3AF926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137" y="3765244"/>
            <a:ext cx="3399947" cy="17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6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5A9B5-A579-1D6C-52CB-21681AC9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01" y="230864"/>
            <a:ext cx="11751398" cy="674483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Додаткові функції побудови примітивів</a:t>
            </a:r>
            <a:endParaRPr lang="ru-RU" dirty="0"/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538EECE4-C674-C817-D107-B7B36F8A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8251" y="2979678"/>
            <a:ext cx="3332267" cy="3338554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C505100-D673-9432-1FBE-EC50CA9A4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712" y="1139621"/>
            <a:ext cx="11135762" cy="1069425"/>
          </a:xfrm>
        </p:spPr>
        <p:txBody>
          <a:bodyPr>
            <a:noAutofit/>
          </a:bodyPr>
          <a:lstStyle/>
          <a:p>
            <a:pPr algn="just"/>
            <a:r>
              <a:rPr lang="uk-UA" sz="2400" dirty="0"/>
              <a:t>Окрім звичайної побудови примітивів, при побудові можливо додати деякі додаткові властивості(характеристики): наприклад у циліндрі можна зробити отвір, а у конуса можна «зрізати» вершину.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1B7CF4-1809-7C13-B72C-262FEEA83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208" y="2979677"/>
            <a:ext cx="3703062" cy="3338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8203C6-21FE-52B4-5B16-77CAD361B843}"/>
              </a:ext>
            </a:extLst>
          </p:cNvPr>
          <p:cNvSpPr txBox="1"/>
          <p:nvPr/>
        </p:nvSpPr>
        <p:spPr>
          <a:xfrm>
            <a:off x="1158251" y="6437014"/>
            <a:ext cx="333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Циліндр з отвором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29F6AD-37AF-2AFB-9074-F5140A891D0B}"/>
              </a:ext>
            </a:extLst>
          </p:cNvPr>
          <p:cNvSpPr txBox="1"/>
          <p:nvPr/>
        </p:nvSpPr>
        <p:spPr>
          <a:xfrm>
            <a:off x="7521328" y="6422504"/>
            <a:ext cx="333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Конус зі зрізаною вершиною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09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5C671-4016-E4EF-315D-C63DB80D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039"/>
          </a:xfrm>
        </p:spPr>
        <p:txBody>
          <a:bodyPr/>
          <a:lstStyle/>
          <a:p>
            <a:pPr algn="ctr"/>
            <a:r>
              <a:rPr lang="uk-UA" dirty="0"/>
              <a:t>Матриці трансформації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BDA2386E-44AD-2E82-5B10-CEBA212B2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997" y="1347066"/>
                <a:ext cx="5263836" cy="445430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uk-UA" sz="2000" dirty="0"/>
                  <a:t>Матриці трансформації </a:t>
                </a:r>
                <a:r>
                  <a:rPr lang="uk-UA" sz="2000" dirty="0" err="1"/>
                  <a:t>перевизна-чають</a:t>
                </a:r>
                <a:r>
                  <a:rPr lang="uk-UA" sz="2000" dirty="0"/>
                  <a:t> базисні вектори, та відповідно змінюють радіус вектори, що визначають точки. Проста матриця трансформації у тривимірному просторі має таку структуру:</a:t>
                </a:r>
              </a:p>
              <a:p>
                <a:pPr marL="0" indent="0" algn="just">
                  <a:spcBef>
                    <a:spcPts val="1200"/>
                  </a:spcBef>
                  <a:buNone/>
                </a:pPr>
                <a:endParaRPr lang="uk-UA" sz="2000" dirty="0"/>
              </a:p>
              <a:p>
                <a:pPr mar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uk-UA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uk-UA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uk-UA" sz="2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uk-UA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uk-UA" sz="200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uk-UA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uk-UA" sz="2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uk-UA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uk-UA" sz="200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uk-UA" sz="20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uk-UA" sz="200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uk-UA" sz="2000" dirty="0"/>
              </a:p>
              <a:p>
                <a:pPr marL="0" indent="0" algn="just">
                  <a:spcBef>
                    <a:spcPts val="1200"/>
                  </a:spcBef>
                  <a:buNone/>
                </a:pPr>
                <a:endParaRPr lang="uk-UA" sz="2000" dirty="0"/>
              </a:p>
              <a:p>
                <a:pPr marL="0" indent="0" algn="just">
                  <a:buNone/>
                </a:pPr>
                <a:r>
                  <a:rPr lang="uk-UA" sz="2000" dirty="0"/>
                  <a:t>де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ru-RU" sz="2000" dirty="0"/>
                  <a:t> нов</a:t>
                </a:r>
                <a:r>
                  <a:rPr lang="uk-UA" sz="2000" dirty="0"/>
                  <a:t>і базисні вектори-стовбці.</a:t>
                </a:r>
              </a:p>
              <a:p>
                <a:pPr marL="0" indent="0">
                  <a:buNone/>
                </a:pPr>
                <a:endParaRPr lang="uk-UA" sz="20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BDA2386E-44AD-2E82-5B10-CEBA212B2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997" y="1347066"/>
                <a:ext cx="5263836" cy="4454304"/>
              </a:xfrm>
              <a:blipFill>
                <a:blip r:embed="rId3"/>
                <a:stretch>
                  <a:fillRect l="-1275" t="-1505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4501-2E62-FEA8-482E-74BCC823CB05}"/>
                  </a:ext>
                </a:extLst>
              </p:cNvPr>
              <p:cNvSpPr txBox="1"/>
              <p:nvPr/>
            </p:nvSpPr>
            <p:spPr>
              <a:xfrm>
                <a:off x="6305549" y="1220318"/>
                <a:ext cx="5827603" cy="5032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uk-UA" sz="2000" dirty="0"/>
                  <a:t>Однак на практиці використовують матриці трансформації в однорідних координатах так як вони дозволяють реалізувати ще і зміщення відносно осей. В загальному вигляді ця матриця буде мати наступний вигляд:</a:t>
                </a:r>
              </a:p>
              <a:p>
                <a:pPr marL="0" indent="0" algn="just">
                  <a:buNone/>
                </a:pPr>
                <a:endParaRPr lang="uk-UA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uk-UA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uk-UA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uk-UA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uk-UA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uk-UA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uk-UA" sz="2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uk-UA" sz="20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uk-UA" sz="2000">
                                  <a:latin typeface="Cambria Math" panose="02040503050406030204" pitchFamily="18" charset="0"/>
                                </a:rPr>
                                <m:t>  0    0    0  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  <a:p>
                <a:pPr marL="0" indent="0" algn="just">
                  <a:buNone/>
                </a:pPr>
                <a:endParaRPr lang="ru-RU" sz="2000" dirty="0"/>
              </a:p>
              <a:p>
                <a:pPr marL="0" indent="0" algn="just">
                  <a:buNone/>
                </a:pPr>
                <a:r>
                  <a:rPr lang="uk-UA" sz="2000" dirty="0"/>
                  <a:t>останній стовпець відповідає за зміщення. З теоретичної точки зору замість 1 в останньому рядку може стояти інше число, відмінне від 0, однак з практичної точки зору використання 1 більш оптимальне.</a:t>
                </a:r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64501-2E62-FEA8-482E-74BCC823C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549" y="1220318"/>
                <a:ext cx="5827603" cy="5032916"/>
              </a:xfrm>
              <a:prstGeom prst="rect">
                <a:avLst/>
              </a:prstGeom>
              <a:blipFill>
                <a:blip r:embed="rId4"/>
                <a:stretch>
                  <a:fillRect l="-1046" t="-605" r="-1151" b="-1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6604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603445-9B16-469C-8393-51B454A4DDBF}">
  <we:reference id="wa104380121" version="2.0.0.0" store="uk-UA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362</Words>
  <Application>Microsoft Office PowerPoint</Application>
  <PresentationFormat>Широкий екран</PresentationFormat>
  <Paragraphs>60</Paragraphs>
  <Slides>13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</vt:lpstr>
      <vt:lpstr>Будування та трансформація 3D примітивів у WPF</vt:lpstr>
      <vt:lpstr>План доповіді</vt:lpstr>
      <vt:lpstr>Завдання та мета дослідницької роботи</vt:lpstr>
      <vt:lpstr>Змінення якості побудови при зміні кількості полігонів</vt:lpstr>
      <vt:lpstr>Змінення якості побудови при зміні кількості полігонів</vt:lpstr>
      <vt:lpstr>Змінення якості побудови при зміні кількості полігонів</vt:lpstr>
      <vt:lpstr>Презентація PowerPoint</vt:lpstr>
      <vt:lpstr>Додаткові функції побудови примітивів</vt:lpstr>
      <vt:lpstr>Матриці трансформації</vt:lpstr>
      <vt:lpstr>Приклади трансформації примітивів</vt:lpstr>
      <vt:lpstr>Презентація PowerPoint</vt:lpstr>
      <vt:lpstr>Висновки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Найденко Владислав Павлович</dc:creator>
  <cp:lastModifiedBy>Найденко Владислав Павлович</cp:lastModifiedBy>
  <cp:revision>176</cp:revision>
  <dcterms:created xsi:type="dcterms:W3CDTF">2023-02-07T16:40:03Z</dcterms:created>
  <dcterms:modified xsi:type="dcterms:W3CDTF">2023-03-20T09:51:22Z</dcterms:modified>
</cp:coreProperties>
</file>