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7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0884-D2C3-4EDC-AE46-5BE6B636BCDF}" type="datetimeFigureOut">
              <a:rPr lang="zh-TW" altLang="en-US" smtClean="0"/>
              <a:t>2013/2/22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95F2-CD5F-4A5D-ABD1-B366262D27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ZK and Spring Security Integration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 Request Protection(2)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Concept:</a:t>
            </a:r>
            <a:r>
              <a:rPr lang="en-US" altLang="zh-TW" dirty="0" smtClean="0"/>
              <a:t> convert an Ajax Request to a Page Request.</a:t>
            </a:r>
            <a:endParaRPr lang="en-US" altLang="zh-TW" dirty="0" smtClean="0"/>
          </a:p>
          <a:p>
            <a:r>
              <a:rPr lang="en-US" altLang="zh-TW" dirty="0" smtClean="0"/>
              <a:t>STEP1: in Ajax Request</a:t>
            </a:r>
          </a:p>
          <a:p>
            <a:pPr lvl="1"/>
            <a:r>
              <a:rPr lang="en-US" altLang="zh-TW" dirty="0" smtClean="0"/>
              <a:t>Store </a:t>
            </a:r>
            <a:r>
              <a:rPr lang="en-US" altLang="zh-TW" dirty="0" err="1" smtClean="0"/>
              <a:t>OriginalRequestPath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AccessDeniedEx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Convert Ajax </a:t>
            </a:r>
            <a:r>
              <a:rPr lang="en-US" altLang="zh-TW" dirty="0" err="1" smtClean="0"/>
              <a:t>Req</a:t>
            </a:r>
            <a:r>
              <a:rPr lang="en-US" altLang="zh-TW" dirty="0" smtClean="0"/>
              <a:t> to Page </a:t>
            </a:r>
            <a:r>
              <a:rPr lang="en-US" altLang="zh-TW" dirty="0" err="1" smtClean="0"/>
              <a:t>Req</a:t>
            </a:r>
            <a:endParaRPr lang="en-US" altLang="zh-TW" dirty="0" smtClean="0"/>
          </a:p>
          <a:p>
            <a:r>
              <a:rPr lang="en-US" altLang="zh-TW" dirty="0" smtClean="0"/>
              <a:t>STEP2:</a:t>
            </a:r>
          </a:p>
          <a:p>
            <a:pPr lvl="1"/>
            <a:r>
              <a:rPr lang="en-US" altLang="zh-TW" dirty="0" smtClean="0"/>
              <a:t>Retrieve stored </a:t>
            </a:r>
            <a:r>
              <a:rPr lang="en-US" altLang="zh-TW" dirty="0" err="1" smtClean="0"/>
              <a:t>AccessDeniedEx</a:t>
            </a:r>
            <a:r>
              <a:rPr lang="en-US" altLang="zh-TW" dirty="0" smtClean="0"/>
              <a:t> and throw it in Page Req.</a:t>
            </a:r>
            <a:endParaRPr lang="en-US" altLang="zh-TW" dirty="0" smtClean="0"/>
          </a:p>
          <a:p>
            <a:r>
              <a:rPr lang="en-US" altLang="zh-TW" dirty="0" smtClean="0"/>
              <a:t>STEP3:</a:t>
            </a:r>
          </a:p>
          <a:p>
            <a:pPr lvl="1"/>
            <a:r>
              <a:rPr lang="en-US" altLang="zh-TW" dirty="0" smtClean="0"/>
              <a:t>If Authentication process triggered and finished, redirect user back to original Page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by </a:t>
            </a:r>
            <a:r>
              <a:rPr lang="en-US" altLang="zh-TW" dirty="0" err="1" smtClean="0"/>
              <a:t>OriginalRequestPath</a:t>
            </a:r>
            <a:r>
              <a:rPr lang="en-US" altLang="zh-TW" dirty="0" smtClean="0"/>
              <a:t> 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Java API Protection(1)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Scenario: when user click </a:t>
            </a:r>
            <a:r>
              <a:rPr lang="en-US" altLang="zh-TW" dirty="0" err="1" smtClean="0"/>
              <a:t>deleteBtn</a:t>
            </a:r>
            <a:r>
              <a:rPr lang="en-US" altLang="zh-TW" dirty="0" smtClean="0"/>
              <a:t>, he need to has ROLE_EDITOR authority.</a:t>
            </a:r>
          </a:p>
          <a:p>
            <a:r>
              <a:rPr lang="en-US" altLang="zh-TW" dirty="0" smtClean="0"/>
              <a:t>Scenario: when user click </a:t>
            </a:r>
            <a:r>
              <a:rPr lang="en-US" altLang="zh-TW" dirty="0" err="1" smtClean="0"/>
              <a:t>editBtn</a:t>
            </a:r>
            <a:r>
              <a:rPr lang="en-US" altLang="zh-TW" dirty="0" smtClean="0"/>
              <a:t>, we </a:t>
            </a:r>
            <a:r>
              <a:rPr lang="en-US" altLang="zh-TW" dirty="0" smtClean="0"/>
              <a:t>want to check if </a:t>
            </a:r>
            <a:r>
              <a:rPr lang="en-US" altLang="zh-TW" dirty="0" smtClean="0"/>
              <a:t>he has ROLE_EDITOR authority or he is the author.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Java Programming Protection(2)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Now, we can throw </a:t>
            </a:r>
            <a:r>
              <a:rPr lang="en-US" altLang="zh-TW" dirty="0" err="1" smtClean="0"/>
              <a:t>AccessDeniedEx</a:t>
            </a:r>
            <a:r>
              <a:rPr lang="en-US" altLang="zh-TW" dirty="0" smtClean="0"/>
              <a:t> in ZK’s </a:t>
            </a:r>
            <a:r>
              <a:rPr lang="en-US" altLang="zh-TW" dirty="0" err="1" smtClean="0"/>
              <a:t>EventListener</a:t>
            </a:r>
            <a:r>
              <a:rPr lang="en-US" altLang="zh-TW" dirty="0" smtClean="0"/>
              <a:t> &amp; VM method.</a:t>
            </a:r>
          </a:p>
          <a:p>
            <a:endParaRPr lang="en-US" altLang="zh-TW" dirty="0" smtClean="0"/>
          </a:p>
          <a:p>
            <a:r>
              <a:rPr lang="en-US" altLang="zh-TW" sz="1800" dirty="0" smtClean="0">
                <a:solidFill>
                  <a:schemeClr val="accent1"/>
                </a:solidFill>
              </a:rPr>
              <a:t>Throw ADE in ZK:</a:t>
            </a:r>
          </a:p>
          <a:p>
            <a:pPr lvl="1"/>
            <a:r>
              <a:rPr lang="en-US" altLang="zh-TW" sz="1400" dirty="0" err="1" smtClean="0">
                <a:solidFill>
                  <a:schemeClr val="accent1"/>
                </a:solidFill>
              </a:rPr>
              <a:t>EventListener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TW" sz="1400" i="1" dirty="0" err="1" smtClean="0">
                <a:solidFill>
                  <a:schemeClr val="accent1"/>
                </a:solidFill>
              </a:rPr>
              <a:t>ViewModel</a:t>
            </a:r>
            <a:endParaRPr lang="en-US" altLang="zh-TW" sz="1400" i="1" dirty="0" smtClean="0">
              <a:solidFill>
                <a:schemeClr val="accent1"/>
              </a:solidFill>
            </a:endParaRPr>
          </a:p>
          <a:p>
            <a:r>
              <a:rPr lang="en-US" altLang="zh-TW" sz="1800" i="1" dirty="0" smtClean="0">
                <a:solidFill>
                  <a:schemeClr val="accent1"/>
                </a:solidFill>
              </a:rPr>
              <a:t>Use Secured Spring bean in ZK</a:t>
            </a:r>
          </a:p>
          <a:p>
            <a:pPr lvl="1"/>
            <a:r>
              <a:rPr lang="en-US" altLang="zh-TW" sz="1400" i="1" dirty="0" smtClean="0">
                <a:solidFill>
                  <a:schemeClr val="accent1"/>
                </a:solidFill>
              </a:rPr>
              <a:t>Spring </a:t>
            </a:r>
            <a:r>
              <a:rPr lang="en-US" altLang="zh-TW" sz="1400" dirty="0">
                <a:solidFill>
                  <a:schemeClr val="accent1"/>
                </a:solidFill>
              </a:rPr>
              <a:t>@</a:t>
            </a:r>
            <a:r>
              <a:rPr lang="en-US" altLang="zh-TW" sz="1400" dirty="0" smtClean="0">
                <a:solidFill>
                  <a:schemeClr val="accent1"/>
                </a:solidFill>
              </a:rPr>
              <a:t>Secured annotation usage in </a:t>
            </a:r>
            <a:r>
              <a:rPr lang="en-US" altLang="zh-TW" sz="1800" u="sng" dirty="0" err="1" smtClean="0">
                <a:solidFill>
                  <a:schemeClr val="accent1"/>
                </a:solidFill>
              </a:rPr>
              <a:t>ArticleService</a:t>
            </a:r>
            <a:endParaRPr lang="en-US" altLang="zh-TW" sz="1800" u="sng" dirty="0" smtClean="0">
              <a:solidFill>
                <a:schemeClr val="accent1"/>
              </a:solidFill>
            </a:endParaRPr>
          </a:p>
          <a:p>
            <a:endParaRPr lang="zh-TW" altLang="en-US" sz="2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of Content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</a:p>
          <a:p>
            <a:r>
              <a:rPr lang="en-US" altLang="zh-TW" dirty="0" smtClean="0"/>
              <a:t>Login page </a:t>
            </a:r>
            <a:r>
              <a:rPr lang="en-US" altLang="zh-TW" dirty="0"/>
              <a:t>I</a:t>
            </a:r>
            <a:r>
              <a:rPr lang="en-US" altLang="zh-TW" dirty="0" smtClean="0"/>
              <a:t>mplementation</a:t>
            </a:r>
          </a:p>
          <a:p>
            <a:r>
              <a:rPr lang="en-US" altLang="zh-TW" dirty="0" smtClean="0"/>
              <a:t>Page Request Protection</a:t>
            </a:r>
          </a:p>
          <a:p>
            <a:r>
              <a:rPr lang="en-US" altLang="zh-TW" dirty="0" smtClean="0"/>
              <a:t>In ZUL </a:t>
            </a:r>
            <a:r>
              <a:rPr lang="en-US" altLang="zh-TW" dirty="0" smtClean="0"/>
              <a:t>Partial UI Protection</a:t>
            </a:r>
          </a:p>
          <a:p>
            <a:r>
              <a:rPr lang="en-US" altLang="zh-TW" dirty="0" smtClean="0"/>
              <a:t>Ajax Request</a:t>
            </a:r>
            <a:r>
              <a:rPr lang="en-US" altLang="zh-TW" dirty="0" smtClean="0"/>
              <a:t> Protection</a:t>
            </a:r>
          </a:p>
          <a:p>
            <a:r>
              <a:rPr lang="en-US" altLang="zh-TW" dirty="0" smtClean="0"/>
              <a:t>In Java Programming Protection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Web.xml</a:t>
            </a:r>
          </a:p>
          <a:p>
            <a:pPr lvl="1"/>
            <a:r>
              <a:rPr lang="en-US" altLang="zh-TW" dirty="0" smtClean="0"/>
              <a:t>Spring Listeners</a:t>
            </a:r>
          </a:p>
          <a:p>
            <a:pPr lvl="1"/>
            <a:r>
              <a:rPr lang="en-US" altLang="zh-TW" dirty="0" err="1" smtClean="0"/>
              <a:t>SpringSecurityFilterChain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ZK Listener &amp; </a:t>
            </a:r>
            <a:r>
              <a:rPr lang="en-US" altLang="zh-TW" dirty="0" err="1" smtClean="0"/>
              <a:t>Servlets</a:t>
            </a:r>
            <a:endParaRPr lang="en-US" altLang="zh-TW" dirty="0" smtClean="0"/>
          </a:p>
          <a:p>
            <a:r>
              <a:rPr lang="en-US" altLang="zh-TW" dirty="0" smtClean="0"/>
              <a:t>ApplicationContext-Security.xml</a:t>
            </a:r>
          </a:p>
          <a:p>
            <a:pPr lvl="1"/>
            <a:r>
              <a:rPr lang="en-US" altLang="zh-TW" dirty="0" smtClean="0"/>
              <a:t>&lt;http&gt;</a:t>
            </a:r>
          </a:p>
          <a:p>
            <a:pPr lvl="1"/>
            <a:r>
              <a:rPr lang="en-US" altLang="zh-TW" dirty="0"/>
              <a:t>&lt;authentication-manager&gt;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Page </a:t>
            </a:r>
            <a:r>
              <a:rPr lang="en-US" altLang="zh-TW" dirty="0" err="1" smtClean="0"/>
              <a:t>Impl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Implement a Login page for login process.</a:t>
            </a:r>
          </a:p>
          <a:p>
            <a:r>
              <a:rPr lang="en-US" altLang="zh-TW" dirty="0" smtClean="0"/>
              <a:t>&lt;form-login&gt; in Configuration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i="1" dirty="0" err="1" smtClean="0"/>
              <a:t>j_spring_security_check</a:t>
            </a:r>
            <a:r>
              <a:rPr lang="en-US" altLang="zh-TW" i="1" dirty="0" smtClean="0"/>
              <a:t> setting</a:t>
            </a:r>
            <a:endParaRPr lang="en-US" altLang="zh-TW" dirty="0" smtClean="0"/>
          </a:p>
          <a:p>
            <a:r>
              <a:rPr lang="en-US" altLang="zh-TW" dirty="0" smtClean="0"/>
              <a:t>Login.zul implementation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html:form</a:t>
            </a:r>
            <a:r>
              <a:rPr lang="en-US" altLang="zh-TW" dirty="0" smtClean="0"/>
              <a:t> action=</a:t>
            </a:r>
            <a:r>
              <a:rPr lang="en-US" altLang="zh-TW" i="1" dirty="0"/>
              <a:t>"</a:t>
            </a:r>
            <a:r>
              <a:rPr lang="en-US" altLang="zh-TW" i="1" dirty="0" err="1"/>
              <a:t>j_spring_security_check</a:t>
            </a:r>
            <a:r>
              <a:rPr lang="en-US" altLang="zh-TW" i="1" dirty="0"/>
              <a:t>"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User Name &amp; Password</a:t>
            </a:r>
          </a:p>
          <a:p>
            <a:r>
              <a:rPr lang="en-US" altLang="zh-TW" dirty="0" smtClean="0"/>
              <a:t>Http -&gt; Https configuration</a:t>
            </a:r>
          </a:p>
          <a:p>
            <a:pPr lvl="1"/>
            <a:r>
              <a:rPr lang="en-US" altLang="zh-TW" dirty="0" smtClean="0"/>
              <a:t>&lt;port-mappings&gt;</a:t>
            </a:r>
          </a:p>
          <a:p>
            <a:pPr lvl="1"/>
            <a:r>
              <a:rPr lang="en-US" altLang="zh-TW" dirty="0" smtClean="0"/>
              <a:t>requires-channel attribute in </a:t>
            </a:r>
            <a:r>
              <a:rPr lang="en-US" altLang="zh-TW" dirty="0"/>
              <a:t>&lt;</a:t>
            </a:r>
            <a:r>
              <a:rPr lang="en-US" altLang="zh-TW" dirty="0" smtClean="0"/>
              <a:t>intercept-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Request Protection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Scenario: How to protect my newArticle.zul?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sz="2800" dirty="0" smtClean="0">
                <a:solidFill>
                  <a:srgbClr val="00B0F0"/>
                </a:solidFill>
              </a:rPr>
              <a:t>&lt;intercept-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url</a:t>
            </a:r>
            <a:r>
              <a:rPr lang="en-US" altLang="zh-TW" sz="2800" dirty="0" smtClean="0">
                <a:solidFill>
                  <a:srgbClr val="00B0F0"/>
                </a:solidFill>
              </a:rPr>
              <a:t>&gt; in Configuration</a:t>
            </a:r>
          </a:p>
          <a:p>
            <a:r>
              <a:rPr lang="en-US" altLang="zh-TW" sz="2800" dirty="0">
                <a:solidFill>
                  <a:srgbClr val="00B0F0"/>
                </a:solidFill>
              </a:rPr>
              <a:t>pattern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smtClean="0">
                <a:solidFill>
                  <a:srgbClr val="00B0F0"/>
                </a:solidFill>
              </a:rPr>
              <a:t>Access Authorities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Zul</a:t>
            </a:r>
            <a:r>
              <a:rPr lang="en-US" altLang="zh-TW" dirty="0" smtClean="0"/>
              <a:t> Partial UI protection(1)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Scenario: How to implement </a:t>
            </a:r>
            <a:r>
              <a:rPr lang="en-US" altLang="zh-TW" i="1" dirty="0" err="1" smtClean="0"/>
              <a:t>deleteBtn</a:t>
            </a:r>
            <a:r>
              <a:rPr lang="en-US" altLang="zh-TW" i="1" dirty="0" smtClean="0"/>
              <a:t> in articleContent.zul like this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button id=</a:t>
            </a:r>
            <a:r>
              <a:rPr lang="en-US" altLang="zh-TW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altLang="zh-TW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deleteBtn</a:t>
            </a:r>
            <a:r>
              <a:rPr lang="en-US" altLang="zh-TW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label="Delete"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if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TW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"${</a:t>
            </a:r>
            <a:r>
              <a:rPr lang="en-US" altLang="zh-TW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sec:isAllGranted</a:t>
            </a:r>
            <a:r>
              <a:rPr lang="en-US" altLang="zh-TW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('ROLE_USER</a:t>
            </a:r>
            <a:r>
              <a:rPr lang="en-US" altLang="zh-TW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')}"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disabled=</a:t>
            </a:r>
            <a:r>
              <a:rPr lang="en-US" altLang="zh-TW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"${not  </a:t>
            </a:r>
            <a:r>
              <a:rPr lang="en-US" altLang="zh-TW" sz="1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sec:isAllGranted</a:t>
            </a:r>
            <a:r>
              <a:rPr lang="en-US" altLang="zh-TW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('ROLE_EDITOR')}"/&gt;</a:t>
            </a: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Zul</a:t>
            </a:r>
            <a:r>
              <a:rPr lang="en-US" altLang="zh-TW" dirty="0" smtClean="0"/>
              <a:t> Partial UI protection(2)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Define EL Method to support Spring Security</a:t>
            </a:r>
          </a:p>
          <a:p>
            <a:pPr lvl="1"/>
            <a:r>
              <a:rPr lang="en-US" altLang="zh-TW" dirty="0" err="1" smtClean="0"/>
              <a:t>Classpath</a:t>
            </a:r>
            <a:r>
              <a:rPr lang="en-US" altLang="zh-TW" dirty="0" smtClean="0"/>
              <a:t>: metainfo.tld</a:t>
            </a:r>
          </a:p>
          <a:p>
            <a:pPr lvl="1"/>
            <a:r>
              <a:rPr lang="en-US" altLang="zh-TW" dirty="0" err="1" smtClean="0"/>
              <a:t>SecurityUtils</a:t>
            </a:r>
            <a:r>
              <a:rPr lang="en-US" altLang="zh-TW" dirty="0" smtClean="0"/>
              <a:t> implementation</a:t>
            </a:r>
          </a:p>
          <a:p>
            <a:pPr lvl="1"/>
            <a:r>
              <a:rPr lang="en-US" altLang="zh-TW" dirty="0" smtClean="0"/>
              <a:t>Mapping methods in security.tld</a:t>
            </a:r>
          </a:p>
          <a:p>
            <a:pPr lvl="1"/>
            <a:r>
              <a:rPr lang="en-US" altLang="zh-TW" dirty="0" smtClean="0"/>
              <a:t>declare </a:t>
            </a:r>
            <a:r>
              <a:rPr lang="en-US" altLang="zh-TW" dirty="0" err="1" smtClean="0"/>
              <a:t>tld</a:t>
            </a:r>
            <a:r>
              <a:rPr lang="en-US" altLang="zh-TW" dirty="0" smtClean="0"/>
              <a:t> in /</a:t>
            </a:r>
            <a:r>
              <a:rPr lang="en-US" altLang="zh-TW" dirty="0" err="1" smtClean="0"/>
              <a:t>metainfo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tld</a:t>
            </a:r>
            <a:r>
              <a:rPr lang="en-US" altLang="zh-TW" dirty="0" smtClean="0"/>
              <a:t>/</a:t>
            </a:r>
            <a:r>
              <a:rPr lang="en-US" altLang="zh-TW" dirty="0" smtClean="0"/>
              <a:t>config.xml</a:t>
            </a:r>
          </a:p>
          <a:p>
            <a:r>
              <a:rPr lang="en-US" altLang="zh-TW" dirty="0" smtClean="0"/>
              <a:t>Use EL in ZUL</a:t>
            </a:r>
          </a:p>
          <a:p>
            <a:pPr lvl="1"/>
            <a:r>
              <a:rPr lang="it-IT" altLang="zh-TW" dirty="0"/>
              <a:t>&lt;?taglib uri</a:t>
            </a:r>
            <a:r>
              <a:rPr lang="it-IT" altLang="zh-TW" dirty="0" smtClean="0"/>
              <a:t>=“..." </a:t>
            </a:r>
            <a:r>
              <a:rPr lang="it-IT" altLang="zh-TW" dirty="0"/>
              <a:t>prefix="sec</a:t>
            </a:r>
            <a:r>
              <a:rPr lang="it-IT" altLang="zh-TW" dirty="0" smtClean="0"/>
              <a:t>"?&gt;</a:t>
            </a:r>
          </a:p>
          <a:p>
            <a:pPr lvl="1"/>
            <a:r>
              <a:rPr lang="it-IT" altLang="zh-TW" dirty="0" smtClean="0"/>
              <a:t>If, unless, special ZK attribute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Zul</a:t>
            </a:r>
            <a:r>
              <a:rPr lang="en-US" altLang="zh-TW" dirty="0" smtClean="0"/>
              <a:t> Partial UI protection(3)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Special ZK Component accessibility Attributes</a:t>
            </a:r>
          </a:p>
          <a:p>
            <a:pPr lvl="1"/>
            <a:r>
              <a:rPr lang="en-US" altLang="zh-TW" dirty="0" smtClean="0"/>
              <a:t>Visible</a:t>
            </a:r>
          </a:p>
          <a:p>
            <a:pPr lvl="1"/>
            <a:r>
              <a:rPr lang="en-US" altLang="zh-TW" dirty="0" smtClean="0"/>
              <a:t>Disable</a:t>
            </a:r>
          </a:p>
          <a:p>
            <a:r>
              <a:rPr lang="en-US" altLang="zh-TW" dirty="0" smtClean="0"/>
              <a:t>Merely mapped to the counterpart </a:t>
            </a:r>
            <a:r>
              <a:rPr lang="en-US" altLang="zh-TW" dirty="0" smtClean="0"/>
              <a:t>attributes</a:t>
            </a:r>
            <a:r>
              <a:rPr lang="en-US" altLang="zh-TW" dirty="0" smtClean="0"/>
              <a:t> of </a:t>
            </a:r>
            <a:r>
              <a:rPr lang="en-US" altLang="zh-TW" dirty="0" smtClean="0"/>
              <a:t>html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To disable them certainly at server-side, please refer to the configurations described in this article: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sz="1300" dirty="0" smtClean="0">
                <a:solidFill>
                  <a:schemeClr val="accent1"/>
                </a:solidFill>
              </a:rPr>
              <a:t>http://books.zkoss.org/wiki/ZK_Developer's_Reference/Security_Tips/Block_Request_for_Inaccessible_Widgets</a:t>
            </a:r>
            <a:endParaRPr lang="en-US" altLang="zh-TW" sz="13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 Request Protection(1)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Scenario: Some component’s action( </a:t>
            </a:r>
            <a:r>
              <a:rPr lang="en-US" altLang="zh-TW" dirty="0" err="1" smtClean="0"/>
              <a:t>EventListener</a:t>
            </a:r>
            <a:r>
              <a:rPr lang="en-US" altLang="zh-TW" dirty="0" smtClean="0"/>
              <a:t>) also need to be protected.</a:t>
            </a:r>
          </a:p>
          <a:p>
            <a:endParaRPr lang="en-US" altLang="zh-TW" dirty="0" smtClean="0"/>
          </a:p>
          <a:p>
            <a:r>
              <a:rPr lang="en-US" altLang="zh-TW" sz="1800" dirty="0" smtClean="0">
                <a:solidFill>
                  <a:schemeClr val="accent1"/>
                </a:solidFill>
              </a:rPr>
              <a:t>I can do that by throwing </a:t>
            </a:r>
            <a:r>
              <a:rPr lang="en-US" altLang="zh-TW" sz="1800" dirty="0" smtClean="0">
                <a:solidFill>
                  <a:schemeClr val="accent1"/>
                </a:solidFill>
              </a:rPr>
              <a:t>Spring’s </a:t>
            </a:r>
            <a:r>
              <a:rPr lang="en-US" altLang="zh-TW" sz="1800" dirty="0" err="1" smtClean="0">
                <a:solidFill>
                  <a:schemeClr val="accent1"/>
                </a:solidFill>
              </a:rPr>
              <a:t>AccessDeniedException</a:t>
            </a:r>
            <a:r>
              <a:rPr lang="en-US" altLang="zh-TW" sz="1800" dirty="0" smtClean="0">
                <a:solidFill>
                  <a:schemeClr val="accent1"/>
                </a:solidFill>
              </a:rPr>
              <a:t> in Page Request.</a:t>
            </a:r>
          </a:p>
          <a:p>
            <a:pPr lvl="1"/>
            <a:r>
              <a:rPr lang="en-US" altLang="zh-TW" sz="1400" dirty="0" smtClean="0">
                <a:solidFill>
                  <a:schemeClr val="accent1"/>
                </a:solidFill>
              </a:rPr>
              <a:t>accessDeniedExTest.zul</a:t>
            </a:r>
          </a:p>
          <a:p>
            <a:r>
              <a:rPr lang="en-US" altLang="zh-TW" sz="1800" dirty="0" smtClean="0">
                <a:solidFill>
                  <a:schemeClr val="accent1"/>
                </a:solidFill>
              </a:rPr>
              <a:t>But how to make this work in ZK Ajax Request?</a:t>
            </a:r>
            <a:endParaRPr lang="zh-TW" altLang="en-US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399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ZK and Spring Security Integration</vt:lpstr>
      <vt:lpstr>Table of Content</vt:lpstr>
      <vt:lpstr>Configuration</vt:lpstr>
      <vt:lpstr>Login Page Impl</vt:lpstr>
      <vt:lpstr>Page Request Protection</vt:lpstr>
      <vt:lpstr>In Zul Partial UI protection(1)</vt:lpstr>
      <vt:lpstr>In Zul Partial UI protection(2)</vt:lpstr>
      <vt:lpstr>In Zul Partial UI protection(3)</vt:lpstr>
      <vt:lpstr>Ajax Request Protection(1)</vt:lpstr>
      <vt:lpstr>Ajax Request Protection(2)</vt:lpstr>
      <vt:lpstr>In Java API Protection(1)</vt:lpstr>
      <vt:lpstr>In Java Programming Protection(2)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 and Spring Security Integration</dc:title>
  <dc:creator>ian</dc:creator>
  <cp:lastModifiedBy>ian</cp:lastModifiedBy>
  <cp:revision>61</cp:revision>
  <dcterms:created xsi:type="dcterms:W3CDTF">2013-02-22T01:31:53Z</dcterms:created>
  <dcterms:modified xsi:type="dcterms:W3CDTF">2013-02-22T05:08:35Z</dcterms:modified>
</cp:coreProperties>
</file>