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94" r:id="rId4"/>
    <p:sldId id="295" r:id="rId5"/>
    <p:sldId id="29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6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449856" y="406422"/>
            <a:ext cx="723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Exercícios Condicionais Simples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D3697F-4EB1-1DF3-ECCE-37F34895A141}"/>
              </a:ext>
            </a:extLst>
          </p:cNvPr>
          <p:cNvSpPr txBox="1"/>
          <p:nvPr/>
        </p:nvSpPr>
        <p:spPr>
          <a:xfrm>
            <a:off x="796637" y="1329535"/>
            <a:ext cx="71769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>
                <a:solidFill>
                  <a:schemeClr val="bg1"/>
                </a:solidFill>
              </a:rPr>
              <a:t>Faça um algoritmo que leia os valores A, B, C e imprima na tela </a:t>
            </a:r>
          </a:p>
          <a:p>
            <a:r>
              <a:rPr lang="pt-BR" b="1" dirty="0">
                <a:solidFill>
                  <a:schemeClr val="bg1"/>
                </a:solidFill>
              </a:rPr>
              <a:t>se a soma de A + B é menor que C.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2) Faça um algoritmo que leia o nome, o sexo("F" ou "M") e </a:t>
            </a:r>
          </a:p>
          <a:p>
            <a:r>
              <a:rPr lang="pt-BR" b="1" dirty="0">
                <a:solidFill>
                  <a:schemeClr val="bg1"/>
                </a:solidFill>
              </a:rPr>
              <a:t>o estado civil de uma pessoa. Caso sexo seja “F” e</a:t>
            </a:r>
          </a:p>
          <a:p>
            <a:r>
              <a:rPr lang="pt-BR" b="1" dirty="0">
                <a:solidFill>
                  <a:schemeClr val="bg1"/>
                </a:solidFill>
              </a:rPr>
              <a:t>estado civil seja “CASADA”, solicitar o tempo de casada (anos).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3) Faça um algoritmo para receber um número qualquer e informar </a:t>
            </a:r>
          </a:p>
          <a:p>
            <a:r>
              <a:rPr lang="pt-BR" b="1" dirty="0">
                <a:solidFill>
                  <a:schemeClr val="bg1"/>
                </a:solidFill>
              </a:rPr>
              <a:t>na tela se é par ou ímpar.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4) Faça um algoritmo que leia dois valores inteiros A e B, e se os valores </a:t>
            </a:r>
          </a:p>
          <a:p>
            <a:r>
              <a:rPr lang="pt-BR" b="1" dirty="0">
                <a:solidFill>
                  <a:schemeClr val="bg1"/>
                </a:solidFill>
              </a:rPr>
              <a:t>forem iguais deverá se somar os dois, caso contrário multiplique A por B. </a:t>
            </a:r>
          </a:p>
          <a:p>
            <a:r>
              <a:rPr lang="pt-BR" b="1" dirty="0">
                <a:solidFill>
                  <a:schemeClr val="bg1"/>
                </a:solidFill>
              </a:rPr>
              <a:t>Ao final de qualquer um dos cálculos deve-se</a:t>
            </a:r>
          </a:p>
          <a:p>
            <a:r>
              <a:rPr lang="pt-BR" b="1" dirty="0">
                <a:solidFill>
                  <a:schemeClr val="bg1"/>
                </a:solidFill>
              </a:rPr>
              <a:t>atribuir o resultado para uma variável C e mostrar seu conteúdo na tela.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5) Encontrar o dobro de um número caso ele seja positivo e o seu triplo </a:t>
            </a:r>
          </a:p>
          <a:p>
            <a:r>
              <a:rPr lang="pt-BR" b="1" dirty="0">
                <a:solidFill>
                  <a:schemeClr val="bg1"/>
                </a:solidFill>
              </a:rPr>
              <a:t>caso seja negativo, imprimindo o resultado.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449856" y="406422"/>
            <a:ext cx="723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Exercícios Condicionais Simples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D3697F-4EB1-1DF3-ECCE-37F34895A141}"/>
              </a:ext>
            </a:extLst>
          </p:cNvPr>
          <p:cNvSpPr txBox="1"/>
          <p:nvPr/>
        </p:nvSpPr>
        <p:spPr>
          <a:xfrm>
            <a:off x="796637" y="1703997"/>
            <a:ext cx="7048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6) Escreva um algoritmo que lê dois valores booleanos (lógicos) e </a:t>
            </a:r>
          </a:p>
          <a:p>
            <a:r>
              <a:rPr lang="pt-BR" b="1" dirty="0">
                <a:solidFill>
                  <a:schemeClr val="bg1"/>
                </a:solidFill>
              </a:rPr>
              <a:t>então determina se ambos são VERDADEIROS ou FALSOS.</a:t>
            </a:r>
          </a:p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r>
              <a:rPr lang="pt-BR" b="1" dirty="0">
                <a:solidFill>
                  <a:schemeClr val="bg1"/>
                </a:solidFill>
              </a:rPr>
              <a:t>Você é maior de idade? Responda SIM ou NAO.</a:t>
            </a:r>
          </a:p>
          <a:p>
            <a:r>
              <a:rPr lang="pt-BR" b="1" dirty="0">
                <a:solidFill>
                  <a:schemeClr val="bg1"/>
                </a:solidFill>
              </a:rPr>
              <a:t>Atribua o valor conforme o caso e no final mostre a resposta:</a:t>
            </a:r>
          </a:p>
          <a:p>
            <a:r>
              <a:rPr lang="pt-BR" b="1" dirty="0">
                <a:solidFill>
                  <a:schemeClr val="bg1"/>
                </a:solidFill>
              </a:rPr>
              <a:t>A pessoa é maior de idade, SIM ou NÃO(Conforme resposta)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7) Faça um algoritmo que leia uma variável e some 5 caso seja par </a:t>
            </a:r>
          </a:p>
          <a:p>
            <a:r>
              <a:rPr lang="pt-BR" b="1" dirty="0">
                <a:solidFill>
                  <a:schemeClr val="bg1"/>
                </a:solidFill>
              </a:rPr>
              <a:t>ou some 8 caso seja ímpar, imprimir o resultado desta operação.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8) Escreva um algoritmo que leia três valores inteiros e diferentes </a:t>
            </a:r>
          </a:p>
          <a:p>
            <a:r>
              <a:rPr lang="pt-BR" b="1" dirty="0">
                <a:solidFill>
                  <a:schemeClr val="bg1"/>
                </a:solidFill>
              </a:rPr>
              <a:t>e mostre-os em ordem decrescente.</a:t>
            </a:r>
          </a:p>
        </p:txBody>
      </p:sp>
    </p:spTree>
    <p:extLst>
      <p:ext uri="{BB962C8B-B14F-4D97-AF65-F5344CB8AC3E}">
        <p14:creationId xmlns:p14="http://schemas.microsoft.com/office/powerpoint/2010/main" val="321026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449856" y="406422"/>
            <a:ext cx="723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</a:rPr>
              <a:t>Exercícios Condicionais Simples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D3697F-4EB1-1DF3-ECCE-37F34895A141}"/>
              </a:ext>
            </a:extLst>
          </p:cNvPr>
          <p:cNvSpPr txBox="1"/>
          <p:nvPr/>
        </p:nvSpPr>
        <p:spPr>
          <a:xfrm>
            <a:off x="468144" y="1119223"/>
            <a:ext cx="838120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9) Escreva um algoritmo que leia três valores inteiros e diferentes </a:t>
            </a:r>
          </a:p>
          <a:p>
            <a:r>
              <a:rPr lang="pt-BR" b="1" dirty="0">
                <a:solidFill>
                  <a:schemeClr val="bg1"/>
                </a:solidFill>
              </a:rPr>
              <a:t>e mostre-os em ordem crescente.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10) Tendo como dados de entrada a altura e o sexo de uma pessoa, </a:t>
            </a:r>
          </a:p>
          <a:p>
            <a:r>
              <a:rPr lang="pt-BR" b="1" dirty="0">
                <a:solidFill>
                  <a:schemeClr val="bg1"/>
                </a:solidFill>
              </a:rPr>
              <a:t>construa um algoritmo que calcule seu peso ideal, utilizando as seguintes fórmulas:</a:t>
            </a:r>
          </a:p>
          <a:p>
            <a:r>
              <a:rPr lang="pt-BR" b="1" dirty="0">
                <a:solidFill>
                  <a:schemeClr val="bg1"/>
                </a:solidFill>
              </a:rPr>
              <a:t>● para homens: (72.7 * h) – 58;</a:t>
            </a:r>
          </a:p>
          <a:p>
            <a:r>
              <a:rPr lang="pt-BR" b="1" dirty="0">
                <a:solidFill>
                  <a:schemeClr val="bg1"/>
                </a:solidFill>
              </a:rPr>
              <a:t>● para mulheres: (62.1 * h) – 44.7.</a:t>
            </a:r>
          </a:p>
          <a:p>
            <a:r>
              <a:rPr lang="pt-BR" b="1" dirty="0">
                <a:solidFill>
                  <a:schemeClr val="bg1"/>
                </a:solidFill>
              </a:rPr>
              <a:t>Ao final do mesmo, informe se a pessoa tem peso ideal ou não.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10) O IMC – Índice de Massa Corporal é um critério da Organização Mundial de Saúde </a:t>
            </a:r>
          </a:p>
          <a:p>
            <a:r>
              <a:rPr lang="pt-BR" b="1" dirty="0">
                <a:solidFill>
                  <a:schemeClr val="bg1"/>
                </a:solidFill>
              </a:rPr>
              <a:t>para dar uma indicação sobre a condição de peso de uma pessoa adulta. </a:t>
            </a:r>
          </a:p>
          <a:p>
            <a:r>
              <a:rPr lang="pt-BR" b="1" dirty="0">
                <a:solidFill>
                  <a:schemeClr val="bg1"/>
                </a:solidFill>
              </a:rPr>
              <a:t>A fórmula é IMC = peso / ( altura )2</a:t>
            </a:r>
          </a:p>
          <a:p>
            <a:r>
              <a:rPr lang="pt-BR" b="1" dirty="0">
                <a:solidFill>
                  <a:schemeClr val="bg1"/>
                </a:solidFill>
              </a:rPr>
              <a:t>Elabore um algoritmo que leia o peso e a altura de um adulto </a:t>
            </a:r>
          </a:p>
          <a:p>
            <a:r>
              <a:rPr lang="pt-BR" b="1" dirty="0">
                <a:solidFill>
                  <a:schemeClr val="bg1"/>
                </a:solidFill>
              </a:rPr>
              <a:t>e mostre sua condição de acordo com a tabela abaixo.</a:t>
            </a:r>
          </a:p>
          <a:p>
            <a:r>
              <a:rPr lang="pt-BR" b="1" dirty="0">
                <a:solidFill>
                  <a:schemeClr val="bg1"/>
                </a:solidFill>
              </a:rPr>
              <a:t>IMC em adultos Condição</a:t>
            </a:r>
          </a:p>
          <a:p>
            <a:r>
              <a:rPr lang="pt-BR" b="1" dirty="0">
                <a:solidFill>
                  <a:schemeClr val="bg1"/>
                </a:solidFill>
              </a:rPr>
              <a:t>Abaixo de 18,5 Abaixo do peso</a:t>
            </a:r>
          </a:p>
          <a:p>
            <a:r>
              <a:rPr lang="pt-BR" b="1" dirty="0">
                <a:solidFill>
                  <a:schemeClr val="bg1"/>
                </a:solidFill>
              </a:rPr>
              <a:t>Entre 18,5 e 25 Peso normal</a:t>
            </a:r>
          </a:p>
          <a:p>
            <a:r>
              <a:rPr lang="pt-BR" b="1" dirty="0">
                <a:solidFill>
                  <a:schemeClr val="bg1"/>
                </a:solidFill>
              </a:rPr>
              <a:t>Entre 25 e 30 Acima do peso</a:t>
            </a:r>
          </a:p>
          <a:p>
            <a:r>
              <a:rPr lang="pt-BR" b="1" dirty="0">
                <a:solidFill>
                  <a:schemeClr val="bg1"/>
                </a:solidFill>
              </a:rPr>
              <a:t>Acima de 30 obeso </a:t>
            </a:r>
          </a:p>
        </p:txBody>
      </p:sp>
    </p:spTree>
    <p:extLst>
      <p:ext uri="{BB962C8B-B14F-4D97-AF65-F5344CB8AC3E}">
        <p14:creationId xmlns:p14="http://schemas.microsoft.com/office/powerpoint/2010/main" val="29486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úvidas — Câmara Municipal de Goiânia">
            <a:extLst>
              <a:ext uri="{FF2B5EF4-FFF2-40B4-BE49-F238E27FC236}">
                <a16:creationId xmlns:a16="http://schemas.microsoft.com/office/drawing/2014/main" id="{DC1F5857-3B3F-12A5-859B-31151F2B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8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484</Words>
  <Application>Microsoft Office PowerPoint</Application>
  <PresentationFormat>Apresentação na tela (4:3)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54</cp:revision>
  <dcterms:created xsi:type="dcterms:W3CDTF">2020-08-21T15:35:10Z</dcterms:created>
  <dcterms:modified xsi:type="dcterms:W3CDTF">2022-07-21T14:42:18Z</dcterms:modified>
</cp:coreProperties>
</file>