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63" r:id="rId4"/>
    <p:sldId id="264" r:id="rId5"/>
    <p:sldId id="266" r:id="rId6"/>
    <p:sldId id="265" r:id="rId7"/>
    <p:sldId id="275" r:id="rId8"/>
    <p:sldId id="274" r:id="rId9"/>
    <p:sldId id="273" r:id="rId10"/>
    <p:sldId id="272" r:id="rId11"/>
    <p:sldId id="271" r:id="rId12"/>
    <p:sldId id="270" r:id="rId13"/>
    <p:sldId id="269" r:id="rId14"/>
    <p:sldId id="268" r:id="rId15"/>
    <p:sldId id="267" r:id="rId16"/>
    <p:sldId id="277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78" r:id="rId27"/>
    <p:sldId id="26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790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352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217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493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035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756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05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222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948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67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547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8869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157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0172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7101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2995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065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39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259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640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552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908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846B390-E0E6-2354-2C73-6F19A4ABA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491" y="1486602"/>
            <a:ext cx="5891549" cy="430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70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9045843-BADA-B332-3467-3D5D431AD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302" y="1598658"/>
            <a:ext cx="6233396" cy="452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2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A498C29-792A-185D-6D35-E99A0031E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37" y="1539177"/>
            <a:ext cx="6378784" cy="442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12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B2452DD-CB3F-4A3C-4733-077075C1E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137" y="1619250"/>
            <a:ext cx="6321594" cy="426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71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A98BB15-ABE2-DB0E-1C1B-C14638EE7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677" y="1556972"/>
            <a:ext cx="5997356" cy="439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16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ED99FF-BEDB-3A24-E0E3-DD66393AB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422" y="1726502"/>
            <a:ext cx="7660341" cy="380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82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528296B-E0FE-E03C-3136-1EEFCBA0D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230" y="2287333"/>
            <a:ext cx="7304635" cy="207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11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33DA89-CC57-5F3C-D792-1998B5225E6C}"/>
              </a:ext>
            </a:extLst>
          </p:cNvPr>
          <p:cNvSpPr txBox="1"/>
          <p:nvPr/>
        </p:nvSpPr>
        <p:spPr>
          <a:xfrm>
            <a:off x="318573" y="525026"/>
            <a:ext cx="7045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Regras para construção de um algoritmo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5A1D60E-BB23-A118-4C71-1907CD5D6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39" y="1912322"/>
            <a:ext cx="8181428" cy="275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18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33DA89-CC57-5F3C-D792-1998B5225E6C}"/>
              </a:ext>
            </a:extLst>
          </p:cNvPr>
          <p:cNvSpPr txBox="1"/>
          <p:nvPr/>
        </p:nvSpPr>
        <p:spPr>
          <a:xfrm>
            <a:off x="318572" y="525026"/>
            <a:ext cx="6841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Fases de um algoritmo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9B59B6-8776-120F-6B5E-744CBC4B7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1" y="1109801"/>
            <a:ext cx="6537959" cy="356957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31E7F2F-AD61-3524-AAA9-3F5D45D08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539" y="4895708"/>
            <a:ext cx="7819825" cy="117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63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33DA89-CC57-5F3C-D792-1998B5225E6C}"/>
              </a:ext>
            </a:extLst>
          </p:cNvPr>
          <p:cNvSpPr txBox="1"/>
          <p:nvPr/>
        </p:nvSpPr>
        <p:spPr>
          <a:xfrm>
            <a:off x="318572" y="525026"/>
            <a:ext cx="6841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Fases de um algoritmo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5F99E3F-855A-ABBD-E252-2278BE53D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814" y="1602860"/>
            <a:ext cx="6363114" cy="450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4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Introdução a Algoritmos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952085" y="3193475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spc="300" dirty="0">
                <a:solidFill>
                  <a:srgbClr val="ED8B00"/>
                </a:solidFill>
                <a:latin typeface="+mj-lt"/>
              </a:rPr>
              <a:t>Conceito de Algoritmos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33DA89-CC57-5F3C-D792-1998B5225E6C}"/>
              </a:ext>
            </a:extLst>
          </p:cNvPr>
          <p:cNvSpPr txBox="1"/>
          <p:nvPr/>
        </p:nvSpPr>
        <p:spPr>
          <a:xfrm>
            <a:off x="318572" y="525026"/>
            <a:ext cx="6841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Exemplo de um algoritmo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71E50F-11BE-8C3B-C23C-CC1BE565F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858344"/>
            <a:ext cx="7065305" cy="388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27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33DA89-CC57-5F3C-D792-1998B5225E6C}"/>
              </a:ext>
            </a:extLst>
          </p:cNvPr>
          <p:cNvSpPr txBox="1"/>
          <p:nvPr/>
        </p:nvSpPr>
        <p:spPr>
          <a:xfrm>
            <a:off x="318572" y="525026"/>
            <a:ext cx="6841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Exemplo de um algoritmo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9823E51-9F4E-3A31-4C14-507F2EE11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492" y="2128742"/>
            <a:ext cx="7102316" cy="260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14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33DA89-CC57-5F3C-D792-1998B5225E6C}"/>
              </a:ext>
            </a:extLst>
          </p:cNvPr>
          <p:cNvSpPr txBox="1"/>
          <p:nvPr/>
        </p:nvSpPr>
        <p:spPr>
          <a:xfrm>
            <a:off x="318572" y="525026"/>
            <a:ext cx="6841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Exemplo de um algoritmo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23FBAD-5105-1099-AC05-B3C149474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37" y="1724729"/>
            <a:ext cx="7643275" cy="370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16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33DA89-CC57-5F3C-D792-1998B5225E6C}"/>
              </a:ext>
            </a:extLst>
          </p:cNvPr>
          <p:cNvSpPr txBox="1"/>
          <p:nvPr/>
        </p:nvSpPr>
        <p:spPr>
          <a:xfrm>
            <a:off x="318572" y="525026"/>
            <a:ext cx="6841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Exemplo de um algoritmo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762F8BC-CC6E-B72F-3A02-806B26BE6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696" y="1754764"/>
            <a:ext cx="6720839" cy="443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20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33DA89-CC57-5F3C-D792-1998B5225E6C}"/>
              </a:ext>
            </a:extLst>
          </p:cNvPr>
          <p:cNvSpPr txBox="1"/>
          <p:nvPr/>
        </p:nvSpPr>
        <p:spPr>
          <a:xfrm>
            <a:off x="318572" y="525026"/>
            <a:ext cx="6841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Dicas para construção de um algoritmo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936CB0F-C4FB-EE08-636B-69A0398D7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42" y="1966300"/>
            <a:ext cx="8517116" cy="294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59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33DA89-CC57-5F3C-D792-1998B5225E6C}"/>
              </a:ext>
            </a:extLst>
          </p:cNvPr>
          <p:cNvSpPr txBox="1"/>
          <p:nvPr/>
        </p:nvSpPr>
        <p:spPr>
          <a:xfrm>
            <a:off x="318572" y="335410"/>
            <a:ext cx="6841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Importância da Análise de Processos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683A82-5573-DBD3-36F9-103C0D023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71" y="823845"/>
            <a:ext cx="7936992" cy="569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76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6FA0CC4-3CAE-834B-652A-35C622E48759}"/>
              </a:ext>
            </a:extLst>
          </p:cNvPr>
          <p:cNvSpPr txBox="1"/>
          <p:nvPr/>
        </p:nvSpPr>
        <p:spPr>
          <a:xfrm>
            <a:off x="3124756" y="417537"/>
            <a:ext cx="661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Exercícios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F6D6768-F876-D785-CC6A-BE70CA52E2F2}"/>
              </a:ext>
            </a:extLst>
          </p:cNvPr>
          <p:cNvSpPr txBox="1"/>
          <p:nvPr/>
        </p:nvSpPr>
        <p:spPr>
          <a:xfrm>
            <a:off x="694944" y="1205741"/>
            <a:ext cx="76524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Exercício 01: </a:t>
            </a:r>
          </a:p>
          <a:p>
            <a:r>
              <a:rPr lang="pt-BR" dirty="0"/>
              <a:t>Crie uma sequência lógica para tomar banho.</a:t>
            </a:r>
          </a:p>
          <a:p>
            <a:endParaRPr lang="pt-BR" dirty="0"/>
          </a:p>
          <a:p>
            <a:r>
              <a:rPr lang="pt-BR" b="1" dirty="0"/>
              <a:t>Exercício 02:</a:t>
            </a:r>
          </a:p>
          <a:p>
            <a:r>
              <a:rPr lang="pt-BR" dirty="0"/>
              <a:t>Faça um algoritmo para chegar até o curso de Programador de Sistemas do Senac.</a:t>
            </a:r>
          </a:p>
          <a:p>
            <a:endParaRPr lang="pt-BR" dirty="0"/>
          </a:p>
          <a:p>
            <a:r>
              <a:rPr lang="pt-BR" b="1" dirty="0"/>
              <a:t>Exercício 03</a:t>
            </a:r>
            <a:r>
              <a:rPr lang="pt-BR" dirty="0"/>
              <a:t>:</a:t>
            </a:r>
          </a:p>
          <a:p>
            <a:r>
              <a:rPr lang="pt-BR" dirty="0"/>
              <a:t>Descreva com detalhes a sequência lógica para Trocar um pneu de um carro.</a:t>
            </a:r>
          </a:p>
          <a:p>
            <a:endParaRPr lang="pt-BR" dirty="0"/>
          </a:p>
          <a:p>
            <a:r>
              <a:rPr lang="pt-BR" b="1" dirty="0"/>
              <a:t>Exercício 04</a:t>
            </a:r>
            <a:r>
              <a:rPr lang="pt-BR" dirty="0"/>
              <a:t>:</a:t>
            </a:r>
          </a:p>
          <a:p>
            <a:r>
              <a:rPr lang="pt-BR" dirty="0"/>
              <a:t>Faça um algoritmo para trocar uma lâmpada. Descreva com detalhes.</a:t>
            </a:r>
          </a:p>
          <a:p>
            <a:endParaRPr lang="pt-BR" dirty="0"/>
          </a:p>
          <a:p>
            <a:r>
              <a:rPr lang="pt-BR" b="1" dirty="0"/>
              <a:t>Exercício 05</a:t>
            </a:r>
            <a:r>
              <a:rPr lang="pt-BR" dirty="0"/>
              <a:t>:</a:t>
            </a:r>
          </a:p>
          <a:p>
            <a:r>
              <a:rPr lang="pt-BR" dirty="0"/>
              <a:t>Descreva os passos para chupar uma bala.</a:t>
            </a:r>
          </a:p>
          <a:p>
            <a:endParaRPr lang="pt-BR" dirty="0"/>
          </a:p>
          <a:p>
            <a:r>
              <a:rPr lang="pt-BR" b="1" dirty="0"/>
              <a:t>Exercício 06</a:t>
            </a:r>
            <a:r>
              <a:rPr lang="pt-BR" dirty="0"/>
              <a:t>:</a:t>
            </a:r>
          </a:p>
          <a:p>
            <a:r>
              <a:rPr lang="pt-BR" dirty="0"/>
              <a:t>Crie um algoritmo para ir até o banheiro do Senac.</a:t>
            </a:r>
          </a:p>
        </p:txBody>
      </p:sp>
    </p:spTree>
    <p:extLst>
      <p:ext uri="{BB962C8B-B14F-4D97-AF65-F5344CB8AC3E}">
        <p14:creationId xmlns:p14="http://schemas.microsoft.com/office/powerpoint/2010/main" val="3431283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O que é Algoritmo?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9ED5D7A-14B3-2277-8F30-981364FBE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23" y="1763870"/>
            <a:ext cx="7687940" cy="333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Falou em problema??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C874BA4-D450-ED99-42CD-69ED64D1E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" y="1696644"/>
            <a:ext cx="7507224" cy="469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Falou em problema??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68918BB-4493-967A-8A79-ABD8A224C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55" y="1582710"/>
            <a:ext cx="7776329" cy="472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5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1E2EA48-9D3A-77A7-284D-3AB7979A4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40" y="1828613"/>
            <a:ext cx="7694824" cy="396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44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5FE32C-D399-D339-97DB-D63B87579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" y="2066043"/>
            <a:ext cx="7452360" cy="395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1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4159525-1B84-1A68-0BC0-7231CB42C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875" y="1163779"/>
            <a:ext cx="6954449" cy="513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2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2076C0-790E-104F-99B2-6BD22444066A}"/>
              </a:ext>
            </a:extLst>
          </p:cNvPr>
          <p:cNvSpPr txBox="1">
            <a:spLocks/>
          </p:cNvSpPr>
          <p:nvPr/>
        </p:nvSpPr>
        <p:spPr>
          <a:xfrm>
            <a:off x="796636" y="1912322"/>
            <a:ext cx="7819825" cy="38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7171282-E011-AB26-B224-0AE9AD433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98" y="1325880"/>
            <a:ext cx="6426877" cy="468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029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953C3F8E56C6A44AAFB6A740C160C3C" ma:contentTypeVersion="12" ma:contentTypeDescription="Crie um novo documento." ma:contentTypeScope="" ma:versionID="19b637f7ae294df050ff0d99bdc40e12">
  <xsd:schema xmlns:xsd="http://www.w3.org/2001/XMLSchema" xmlns:xs="http://www.w3.org/2001/XMLSchema" xmlns:p="http://schemas.microsoft.com/office/2006/metadata/properties" xmlns:ns2="efc214ef-b9f5-46b7-aa2d-8b6b2dfb99bd" xmlns:ns3="9f362a18-7bdd-4489-a457-52fcf5556889" targetNamespace="http://schemas.microsoft.com/office/2006/metadata/properties" ma:root="true" ma:fieldsID="744270d39df969925c8d01ff2a8d3c42" ns2:_="" ns3:_="">
    <xsd:import namespace="efc214ef-b9f5-46b7-aa2d-8b6b2dfb99bd"/>
    <xsd:import namespace="9f362a18-7bdd-4489-a457-52fcf5556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214ef-b9f5-46b7-aa2d-8b6b2dfb99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424f432f-11f8-460c-80fa-0ed9f17ae96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362a18-7bdd-4489-a457-52fcf555688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f7e26ed-7b61-40f8-884a-67a4a31d7881}" ma:internalName="TaxCatchAll" ma:showField="CatchAllData" ma:web="9f362a18-7bdd-4489-a457-52fcf55568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fc214ef-b9f5-46b7-aa2d-8b6b2dfb99bd">
      <Terms xmlns="http://schemas.microsoft.com/office/infopath/2007/PartnerControls"/>
    </lcf76f155ced4ddcb4097134ff3c332f>
    <TaxCatchAll xmlns="9f362a18-7bdd-4489-a457-52fcf5556889" xsi:nil="true"/>
  </documentManagement>
</p:properties>
</file>

<file path=customXml/itemProps1.xml><?xml version="1.0" encoding="utf-8"?>
<ds:datastoreItem xmlns:ds="http://schemas.openxmlformats.org/officeDocument/2006/customXml" ds:itemID="{EEFDF2B8-D892-4681-AA81-CA2BBDD40445}"/>
</file>

<file path=customXml/itemProps2.xml><?xml version="1.0" encoding="utf-8"?>
<ds:datastoreItem xmlns:ds="http://schemas.openxmlformats.org/officeDocument/2006/customXml" ds:itemID="{C510B48A-A2E9-4A27-9B2D-9BE20893B12B}"/>
</file>

<file path=customXml/itemProps3.xml><?xml version="1.0" encoding="utf-8"?>
<ds:datastoreItem xmlns:ds="http://schemas.openxmlformats.org/officeDocument/2006/customXml" ds:itemID="{62F34960-FB5E-4A56-ABC0-85EEC8B6880C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181</Words>
  <Application>Microsoft Office PowerPoint</Application>
  <PresentationFormat>Apresentação na tela (4:3)</PresentationFormat>
  <Paragraphs>61</Paragraphs>
  <Slides>27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44</cp:revision>
  <dcterms:created xsi:type="dcterms:W3CDTF">2020-08-21T15:35:10Z</dcterms:created>
  <dcterms:modified xsi:type="dcterms:W3CDTF">2022-07-14T03:41:06Z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0x0101000953C3F8E56C6A44AAFB6A740C160C3C</vt:lpwstr>
  </property>
</Properties>
</file>