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8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Introdução Java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1698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800" spc="300" dirty="0">
                <a:solidFill>
                  <a:srgbClr val="ED8B00"/>
                </a:solidFill>
                <a:latin typeface="+mj-lt"/>
              </a:rPr>
              <a:t>Descrição</a:t>
            </a:r>
            <a:r>
              <a:rPr lang="pt-BR" sz="2000" spc="300" dirty="0">
                <a:solidFill>
                  <a:srgbClr val="ED8B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A44ABC-4AF4-821E-D307-9E18574C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" y="471049"/>
            <a:ext cx="7790688" cy="579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A17C68-853C-E57E-E93A-2F6508584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" y="402336"/>
            <a:ext cx="8165592" cy="59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8F173402-90B5-49FC-9DD7-243F861654DC}"/>
</file>

<file path=customXml/itemProps2.xml><?xml version="1.0" encoding="utf-8"?>
<ds:datastoreItem xmlns:ds="http://schemas.openxmlformats.org/officeDocument/2006/customXml" ds:itemID="{C4066C70-BAAB-4222-B128-4BBFE1AAAD93}"/>
</file>

<file path=customXml/itemProps3.xml><?xml version="1.0" encoding="utf-8"?>
<ds:datastoreItem xmlns:ds="http://schemas.openxmlformats.org/officeDocument/2006/customXml" ds:itemID="{49B6C7FD-E76C-495F-B3A9-385D7A5E976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17</Words>
  <Application>Microsoft Office PowerPoint</Application>
  <PresentationFormat>Apresentação na tela (4:3)</PresentationFormat>
  <Paragraphs>10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2022-07-16T18:39:09Z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