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9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2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9"/>
  </p:notesMasterIdLst>
  <p:sldIdLst>
    <p:sldId id="256" r:id="rId2"/>
    <p:sldId id="257" r:id="rId3"/>
    <p:sldId id="309" r:id="rId4"/>
    <p:sldId id="263" r:id="rId5"/>
    <p:sldId id="308" r:id="rId6"/>
    <p:sldId id="307" r:id="rId7"/>
    <p:sldId id="306" r:id="rId8"/>
    <p:sldId id="305" r:id="rId9"/>
    <p:sldId id="304" r:id="rId10"/>
    <p:sldId id="303" r:id="rId11"/>
    <p:sldId id="302" r:id="rId12"/>
    <p:sldId id="301" r:id="rId13"/>
    <p:sldId id="300" r:id="rId14"/>
    <p:sldId id="299" r:id="rId15"/>
    <p:sldId id="298" r:id="rId16"/>
    <p:sldId id="297" r:id="rId17"/>
    <p:sldId id="296" r:id="rId18"/>
    <p:sldId id="295" r:id="rId19"/>
    <p:sldId id="294" r:id="rId20"/>
    <p:sldId id="293" r:id="rId21"/>
    <p:sldId id="292" r:id="rId22"/>
    <p:sldId id="291" r:id="rId23"/>
    <p:sldId id="290" r:id="rId24"/>
    <p:sldId id="289" r:id="rId25"/>
    <p:sldId id="264" r:id="rId26"/>
    <p:sldId id="288" r:id="rId27"/>
    <p:sldId id="260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8B00"/>
    <a:srgbClr val="0043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90"/>
  </p:normalViewPr>
  <p:slideViewPr>
    <p:cSldViewPr snapToGrid="0" snapToObjects="1">
      <p:cViewPr varScale="1">
        <p:scale>
          <a:sx n="105" d="100"/>
          <a:sy n="105" d="100"/>
        </p:scale>
        <p:origin x="106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openxmlformats.org/officeDocument/2006/relationships/customXml" Target="../customXml/item2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F0AA79-4FCC-074F-85E0-CEE218925B64}" type="datetimeFigureOut">
              <a:rPr lang="pt-BR" smtClean="0"/>
              <a:t>16/07/2022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012006-13B0-9343-974D-D1B6F7856F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6336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16519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38429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73062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06274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90065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613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16374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19492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092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19314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87742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48918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34975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26863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85425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16499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26</a:t>
            </a:fld>
            <a:endParaRPr lang="pt-B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25154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84529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39403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23164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433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37435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8207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16/07/2022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6649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16/07/2022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7963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16/07/2022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2573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16/07/2022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3306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16/07/2022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4694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16/07/2022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485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16/07/2022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4753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16/07/2022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3981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16/07/2022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0613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16/07/2022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644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16/07/2022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4564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344B4-9850-F84E-AF53-CD3E9423C711}" type="datetimeFigureOut">
              <a:rPr lang="pt-BR" smtClean="0"/>
              <a:t>16/07/2022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487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FBF7E0-80B7-554A-B9CB-C075A8F357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285999"/>
            <a:ext cx="7772400" cy="1223963"/>
          </a:xfrm>
        </p:spPr>
        <p:txBody>
          <a:bodyPr>
            <a:noAutofit/>
          </a:bodyPr>
          <a:lstStyle/>
          <a:p>
            <a: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  <a:t>Programador </a:t>
            </a:r>
            <a:b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</a:br>
            <a: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  <a:t>de</a:t>
            </a:r>
            <a:b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</a:br>
            <a: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  <a:t>Sistemas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7DB2D7A-5A1B-AA48-B60E-D084E6E3E8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108507"/>
          </a:xfrm>
        </p:spPr>
        <p:txBody>
          <a:bodyPr>
            <a:norm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+mj-lt"/>
              </a:rPr>
              <a:t>Professor</a:t>
            </a:r>
          </a:p>
          <a:p>
            <a:r>
              <a:rPr lang="pt-BR" sz="2800" dirty="0">
                <a:solidFill>
                  <a:schemeClr val="bg1"/>
                </a:solidFill>
                <a:latin typeface="+mj-lt"/>
              </a:rPr>
              <a:t>Gelvazio Camargo</a:t>
            </a:r>
          </a:p>
        </p:txBody>
      </p:sp>
    </p:spTree>
    <p:extLst>
      <p:ext uri="{BB962C8B-B14F-4D97-AF65-F5344CB8AC3E}">
        <p14:creationId xmlns:p14="http://schemas.microsoft.com/office/powerpoint/2010/main" val="2511551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250B7BBB-0615-FBA5-9F4F-BC6A458144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762" y="404812"/>
            <a:ext cx="8372475" cy="604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850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C4FBAC7-925A-F4C7-380B-1BF87DEE01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625" y="385762"/>
            <a:ext cx="8286750" cy="608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4139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17FAE3F-1CE4-E356-BC98-78927B6A8E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712" y="371475"/>
            <a:ext cx="8410575" cy="611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7105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6F9C8D52-4DE3-A1D5-463C-233EE7A33A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612" y="385762"/>
            <a:ext cx="8486775" cy="608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349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63C7144B-F0CB-E991-9542-A12D08FC47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725" y="448056"/>
            <a:ext cx="8210550" cy="593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908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BDA9387D-BE20-C4D4-3BDA-478858813A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387" y="481012"/>
            <a:ext cx="8277225" cy="589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4600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41C12463-A549-2DAC-E2E6-B4516ED6BF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137" y="400050"/>
            <a:ext cx="8467725" cy="605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347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B54F7739-2DDD-D29C-AFC0-A906EEEC66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575" y="419100"/>
            <a:ext cx="8324850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5109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9D24F75-717E-638D-4F30-2566476610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862" y="442912"/>
            <a:ext cx="8296275" cy="597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0866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BBCB62B9-0187-A967-2306-917CEED1C2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496" y="438150"/>
            <a:ext cx="8165592" cy="598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773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ítulo 1">
            <a:extLst>
              <a:ext uri="{FF2B5EF4-FFF2-40B4-BE49-F238E27FC236}">
                <a16:creationId xmlns:a16="http://schemas.microsoft.com/office/drawing/2014/main" id="{301A74E7-A254-E346-85BC-EF9538AF4207}"/>
              </a:ext>
            </a:extLst>
          </p:cNvPr>
          <p:cNvSpPr txBox="1">
            <a:spLocks/>
          </p:cNvSpPr>
          <p:nvPr/>
        </p:nvSpPr>
        <p:spPr>
          <a:xfrm>
            <a:off x="796637" y="416458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b="1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Sistemas de Informação</a:t>
            </a:r>
          </a:p>
        </p:txBody>
      </p:sp>
      <p:sp>
        <p:nvSpPr>
          <p:cNvPr id="19" name="Subtítulo 2">
            <a:extLst>
              <a:ext uri="{FF2B5EF4-FFF2-40B4-BE49-F238E27FC236}">
                <a16:creationId xmlns:a16="http://schemas.microsoft.com/office/drawing/2014/main" id="{7A0F443A-9CCE-F84C-85FF-FF1322180916}"/>
              </a:ext>
            </a:extLst>
          </p:cNvPr>
          <p:cNvSpPr txBox="1">
            <a:spLocks/>
          </p:cNvSpPr>
          <p:nvPr/>
        </p:nvSpPr>
        <p:spPr>
          <a:xfrm>
            <a:off x="1345277" y="2547717"/>
            <a:ext cx="6089071" cy="26769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spc="300" dirty="0">
                <a:solidFill>
                  <a:srgbClr val="ED8B00"/>
                </a:solidFill>
                <a:latin typeface="+mj-lt"/>
              </a:rPr>
              <a:t>Desenvolvimento de Aplicativos I.</a:t>
            </a:r>
          </a:p>
          <a:p>
            <a:pPr marL="0" indent="0">
              <a:buNone/>
            </a:pPr>
            <a:endParaRPr lang="pt-BR" sz="2400" spc="300" dirty="0">
              <a:solidFill>
                <a:srgbClr val="ED8B00"/>
              </a:solidFill>
              <a:latin typeface="+mj-lt"/>
            </a:endParaRPr>
          </a:p>
          <a:p>
            <a:pPr marL="0" indent="0">
              <a:buNone/>
            </a:pPr>
            <a:endParaRPr lang="pt-BR" sz="2400" spc="300" dirty="0">
              <a:solidFill>
                <a:srgbClr val="ED8B00"/>
              </a:solidFill>
              <a:latin typeface="+mj-lt"/>
            </a:endParaRPr>
          </a:p>
          <a:p>
            <a:pPr marL="0" indent="0">
              <a:buNone/>
            </a:pPr>
            <a:r>
              <a:rPr lang="pt-BR" sz="2400" spc="300" dirty="0">
                <a:solidFill>
                  <a:srgbClr val="ED8B00"/>
                </a:solidFill>
                <a:latin typeface="+mj-lt"/>
              </a:rPr>
              <a:t>Introdução ao Java – Parte II</a:t>
            </a:r>
          </a:p>
        </p:txBody>
      </p:sp>
    </p:spTree>
    <p:extLst>
      <p:ext uri="{BB962C8B-B14F-4D97-AF65-F5344CB8AC3E}">
        <p14:creationId xmlns:p14="http://schemas.microsoft.com/office/powerpoint/2010/main" val="25972555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CD1A072A-B501-34B2-A8C6-0408F7A654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193" y="466344"/>
            <a:ext cx="8238744" cy="5980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0070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A3BA93D2-1BAD-91AC-907F-23A6B79B86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337" y="400050"/>
            <a:ext cx="8315325" cy="605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9219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C36F2FF3-B0FB-BEC2-333D-7367D45B3E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049" y="438912"/>
            <a:ext cx="8375904" cy="5971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8572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44DAE37-6144-D85E-A74C-72F2F1761B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776" y="447675"/>
            <a:ext cx="8257032" cy="596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5502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8E43BD65-5BCC-66E3-B332-FEC84E6803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062" y="457200"/>
            <a:ext cx="8143875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004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6211C4C0-FB7E-2034-A21B-B87090C543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87" y="402336"/>
            <a:ext cx="8429625" cy="596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9170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 txBox="1"/>
          <p:nvPr/>
        </p:nvSpPr>
        <p:spPr>
          <a:xfrm>
            <a:off x="796638" y="453392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24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1026" name="Picture 2" descr="Dúvidas — Câmara Municipal de Goiân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638" y="1610316"/>
            <a:ext cx="7635264" cy="4495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2719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94F4E962-7F57-6D62-8598-21ED63995C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762" y="384048"/>
            <a:ext cx="8372475" cy="597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781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66BD6DA1-166E-1918-5BB2-F4862D6776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587" y="402336"/>
            <a:ext cx="8124825" cy="5974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269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27C450A0-B96F-21A7-795B-ABE4B3E01E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287" y="395287"/>
            <a:ext cx="8353425" cy="60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107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63B3C401-0B5B-ADDE-D123-718BD0021B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00" y="419100"/>
            <a:ext cx="8153400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742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89B2197C-71EC-B479-D896-DBBC3707AF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712" y="433387"/>
            <a:ext cx="8410575" cy="599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863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631C2DBE-F56F-2646-A2A9-0450206DA2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137" y="448055"/>
            <a:ext cx="8467725" cy="5934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769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EC77EC3-057F-61D4-A094-348331FF9A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862" y="402336"/>
            <a:ext cx="8296275" cy="5931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4248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953C3F8E56C6A44AAFB6A740C160C3C" ma:contentTypeVersion="12" ma:contentTypeDescription="Crie um novo documento." ma:contentTypeScope="" ma:versionID="19b637f7ae294df050ff0d99bdc40e12">
  <xsd:schema xmlns:xsd="http://www.w3.org/2001/XMLSchema" xmlns:xs="http://www.w3.org/2001/XMLSchema" xmlns:p="http://schemas.microsoft.com/office/2006/metadata/properties" xmlns:ns2="efc214ef-b9f5-46b7-aa2d-8b6b2dfb99bd" xmlns:ns3="9f362a18-7bdd-4489-a457-52fcf5556889" targetNamespace="http://schemas.microsoft.com/office/2006/metadata/properties" ma:root="true" ma:fieldsID="744270d39df969925c8d01ff2a8d3c42" ns2:_="" ns3:_="">
    <xsd:import namespace="efc214ef-b9f5-46b7-aa2d-8b6b2dfb99bd"/>
    <xsd:import namespace="9f362a18-7bdd-4489-a457-52fcf555688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c214ef-b9f5-46b7-aa2d-8b6b2dfb99b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Marcações de imagem" ma:readOnly="false" ma:fieldId="{5cf76f15-5ced-4ddc-b409-7134ff3c332f}" ma:taxonomyMulti="true" ma:sspId="424f432f-11f8-460c-80fa-0ed9f17ae96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362a18-7bdd-4489-a457-52fcf555688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cf7e26ed-7b61-40f8-884a-67a4a31d7881}" ma:internalName="TaxCatchAll" ma:showField="CatchAllData" ma:web="9f362a18-7bdd-4489-a457-52fcf555688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fc214ef-b9f5-46b7-aa2d-8b6b2dfb99bd">
      <Terms xmlns="http://schemas.microsoft.com/office/infopath/2007/PartnerControls"/>
    </lcf76f155ced4ddcb4097134ff3c332f>
    <TaxCatchAll xmlns="9f362a18-7bdd-4489-a457-52fcf5556889" xsi:nil="true"/>
  </documentManagement>
</p:properties>
</file>

<file path=customXml/itemProps1.xml><?xml version="1.0" encoding="utf-8"?>
<ds:datastoreItem xmlns:ds="http://schemas.openxmlformats.org/officeDocument/2006/customXml" ds:itemID="{7D8BFB47-711E-42E5-BCE2-300B7FE73D76}"/>
</file>

<file path=customXml/itemProps2.xml><?xml version="1.0" encoding="utf-8"?>
<ds:datastoreItem xmlns:ds="http://schemas.openxmlformats.org/officeDocument/2006/customXml" ds:itemID="{55D30443-04BC-453D-B617-CA71A50651A5}"/>
</file>

<file path=customXml/itemProps3.xml><?xml version="1.0" encoding="utf-8"?>
<ds:datastoreItem xmlns:ds="http://schemas.openxmlformats.org/officeDocument/2006/customXml" ds:itemID="{D643A4B0-1DCB-4339-B2A3-8251E8CD0BA9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247</TotalTime>
  <Words>48</Words>
  <Application>Microsoft Office PowerPoint</Application>
  <PresentationFormat>Apresentação na tela (4:3)</PresentationFormat>
  <Paragraphs>34</Paragraphs>
  <Slides>27</Slides>
  <Notes>26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Tema do Office</vt:lpstr>
      <vt:lpstr>Programador  de Sistemas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Nicolas Martins Maciel</dc:creator>
  <cp:lastModifiedBy>Gelvazio Camargo - CONTA GMAIL</cp:lastModifiedBy>
  <cp:revision>30</cp:revision>
  <dcterms:created xsi:type="dcterms:W3CDTF">2020-08-21T15:35:10Z</dcterms:created>
  <dcterms:modified xsi:type="dcterms:W3CDTF">2022-07-16T19:30:55Z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0x0101000953C3F8E56C6A44AAFB6A740C160C3C</vt:lpwstr>
  </property>
</Properties>
</file>