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95" r:id="rId6"/>
    <p:sldId id="294" r:id="rId7"/>
    <p:sldId id="293" r:id="rId8"/>
    <p:sldId id="290" r:id="rId9"/>
    <p:sldId id="297" r:id="rId10"/>
    <p:sldId id="296" r:id="rId11"/>
    <p:sldId id="292" r:id="rId12"/>
    <p:sldId id="288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551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36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506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47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799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147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57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 linguagem JAVA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E72F66-5571-052C-A402-1C226714D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6" y="1599819"/>
            <a:ext cx="8204454" cy="478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2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 </a:t>
            </a:r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Netbeans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C7522A-CF81-9848-F95F-F02855B9E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1" y="1617155"/>
            <a:ext cx="8449057" cy="47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1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Linguagens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65946F-69F5-A42D-6AF3-1C2619E10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1722691"/>
            <a:ext cx="84582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44F85B-757F-74AA-ED11-96D0BF6BD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" y="1767325"/>
            <a:ext cx="8238744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6E441D-5D87-F420-C51B-8D0B0460A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8" y="1721795"/>
            <a:ext cx="819169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1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AB1CDB-4552-C81D-CB57-A6FA02B7C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1693164"/>
            <a:ext cx="8267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2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8CA6B8-4B01-36A3-BB1D-02866F972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1730692"/>
            <a:ext cx="8238744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8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 linguagem JAVA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ACB6933-A783-47D9-6EE7-177808D2C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9" y="1606677"/>
            <a:ext cx="81930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2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 linguagem JAVA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0F6AAB-0F61-51D4-37B8-4486365FD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8" y="1728978"/>
            <a:ext cx="8101584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61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53C3F8E56C6A44AAFB6A740C160C3C" ma:contentTypeVersion="12" ma:contentTypeDescription="Crie um novo documento." ma:contentTypeScope="" ma:versionID="19b637f7ae294df050ff0d99bdc40e12">
  <xsd:schema xmlns:xsd="http://www.w3.org/2001/XMLSchema" xmlns:xs="http://www.w3.org/2001/XMLSchema" xmlns:p="http://schemas.microsoft.com/office/2006/metadata/properties" xmlns:ns2="efc214ef-b9f5-46b7-aa2d-8b6b2dfb99bd" xmlns:ns3="9f362a18-7bdd-4489-a457-52fcf5556889" targetNamespace="http://schemas.microsoft.com/office/2006/metadata/properties" ma:root="true" ma:fieldsID="744270d39df969925c8d01ff2a8d3c42" ns2:_="" ns3:_="">
    <xsd:import namespace="efc214ef-b9f5-46b7-aa2d-8b6b2dfb99bd"/>
    <xsd:import namespace="9f362a18-7bdd-4489-a457-52fcf5556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214ef-b9f5-46b7-aa2d-8b6b2dfb9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424f432f-11f8-460c-80fa-0ed9f17ae9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62a18-7bdd-4489-a457-52fcf5556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f7e26ed-7b61-40f8-884a-67a4a31d7881}" ma:internalName="TaxCatchAll" ma:showField="CatchAllData" ma:web="9f362a18-7bdd-4489-a457-52fcf55568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c214ef-b9f5-46b7-aa2d-8b6b2dfb99bd">
      <Terms xmlns="http://schemas.microsoft.com/office/infopath/2007/PartnerControls"/>
    </lcf76f155ced4ddcb4097134ff3c332f>
    <TaxCatchAll xmlns="9f362a18-7bdd-4489-a457-52fcf5556889" xsi:nil="true"/>
  </documentManagement>
</p:properties>
</file>

<file path=customXml/itemProps1.xml><?xml version="1.0" encoding="utf-8"?>
<ds:datastoreItem xmlns:ds="http://schemas.openxmlformats.org/officeDocument/2006/customXml" ds:itemID="{64B8CFD2-7D54-4DDB-B84F-1EF812CE5889}"/>
</file>

<file path=customXml/itemProps2.xml><?xml version="1.0" encoding="utf-8"?>
<ds:datastoreItem xmlns:ds="http://schemas.openxmlformats.org/officeDocument/2006/customXml" ds:itemID="{2A6DA2EB-D3FE-42EB-A1C8-1BC1AB94DBA4}"/>
</file>

<file path=customXml/itemProps3.xml><?xml version="1.0" encoding="utf-8"?>
<ds:datastoreItem xmlns:ds="http://schemas.openxmlformats.org/officeDocument/2006/customXml" ds:itemID="{5AAC0ECB-5974-4E35-972A-C5A87337B5F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40</Words>
  <Application>Microsoft Office PowerPoint</Application>
  <PresentationFormat>Apresentação na tela (4:3)</PresentationFormat>
  <Paragraphs>25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2022-07-16T20:58:06Z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0x0101000953C3F8E56C6A44AAFB6A740C160C3C</vt:lpwstr>
  </property>
</Properties>
</file>