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56" r:id="rId5"/>
    <p:sldId id="257" r:id="rId6"/>
    <p:sldId id="263" r:id="rId7"/>
    <p:sldId id="296" r:id="rId8"/>
    <p:sldId id="295" r:id="rId9"/>
    <p:sldId id="294" r:id="rId10"/>
    <p:sldId id="293" r:id="rId11"/>
    <p:sldId id="292" r:id="rId12"/>
    <p:sldId id="291" r:id="rId13"/>
    <p:sldId id="290" r:id="rId14"/>
    <p:sldId id="289" r:id="rId15"/>
    <p:sldId id="264" r:id="rId16"/>
    <p:sldId id="297" r:id="rId17"/>
    <p:sldId id="288" r:id="rId18"/>
    <p:sldId id="26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E29C32-E4C7-4949-AECA-6995A6928B63}" v="2" dt="2022-07-28T18:51:22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OSVALDO SASSE" userId="S::bruno.sasse@alunos.sc.senac.br::b6731b3d-9ecf-411a-a53f-a98a7cc6073d" providerId="AD" clId="Web-{B5E29C32-E4C7-4949-AECA-6995A6928B63}"/>
    <pc:docChg chg="addSld delSld">
      <pc:chgData name="BRUNO OSVALDO SASSE" userId="S::bruno.sasse@alunos.sc.senac.br::b6731b3d-9ecf-411a-a53f-a98a7cc6073d" providerId="AD" clId="Web-{B5E29C32-E4C7-4949-AECA-6995A6928B63}" dt="2022-07-28T18:51:22.805" v="1"/>
      <pc:docMkLst>
        <pc:docMk/>
      </pc:docMkLst>
      <pc:sldChg chg="add del">
        <pc:chgData name="BRUNO OSVALDO SASSE" userId="S::bruno.sasse@alunos.sc.senac.br::b6731b3d-9ecf-411a-a53f-a98a7cc6073d" providerId="AD" clId="Web-{B5E29C32-E4C7-4949-AECA-6995A6928B63}" dt="2022-07-28T18:51:22.805" v="1"/>
        <pc:sldMkLst>
          <pc:docMk/>
          <pc:sldMk cId="1873917029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604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31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622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416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067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837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60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597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25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Comandos em JAVA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8CC2C7-446F-1497-6F87-6BDA603DD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" y="1609725"/>
            <a:ext cx="8074152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8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Comandos em JAVA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167B67-1055-4A2A-88B2-2018E27DE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64" y="1575435"/>
            <a:ext cx="8037576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9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Vamos praticar!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7D441F-F829-551B-CB6B-1A3318170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79" y="1682496"/>
            <a:ext cx="8220457" cy="480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69D0B66-CCDF-7FD8-4976-69FF23E6D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49" y="1671637"/>
            <a:ext cx="8375904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7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Comandos em JAVA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952085" y="3193475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spc="300">
              <a:solidFill>
                <a:srgbClr val="ED8B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Comandos em JAVA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22C13E-59E5-405D-FD2C-71514CD3A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91" y="1681543"/>
            <a:ext cx="81248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Comandos em JAVA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F157AE-C55A-F01B-F3C9-750B2DA47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11" y="1645919"/>
            <a:ext cx="8302753" cy="479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0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Comandos em JAVA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714F18-ED06-7EC2-848B-10EDF54E5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35" y="1783079"/>
            <a:ext cx="8302753" cy="47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9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Comandos em JAVA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0E389D1-8F50-9FAB-8975-9C9E508E9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" y="1719643"/>
            <a:ext cx="84867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6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Comandos em JAVA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0E7E9D-6BC9-BBAB-4F77-E8A34CDE7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72" y="1664208"/>
            <a:ext cx="8220456" cy="484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5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Comandos em JAVA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650465-873A-C8A3-2B8A-B06628A45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" y="1724025"/>
            <a:ext cx="7936992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Comandos em JAVA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461BE1E-87C3-F3CC-7A64-8A3204D60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23" y="1638300"/>
            <a:ext cx="8074153" cy="468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05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fc214ef-b9f5-46b7-aa2d-8b6b2dfb99bd">
      <Terms xmlns="http://schemas.microsoft.com/office/infopath/2007/PartnerControls"/>
    </lcf76f155ced4ddcb4097134ff3c332f>
    <TaxCatchAll xmlns="9f362a18-7bdd-4489-a457-52fcf555688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53C3F8E56C6A44AAFB6A740C160C3C" ma:contentTypeVersion="12" ma:contentTypeDescription="Crie um novo documento." ma:contentTypeScope="" ma:versionID="19b637f7ae294df050ff0d99bdc40e12">
  <xsd:schema xmlns:xsd="http://www.w3.org/2001/XMLSchema" xmlns:xs="http://www.w3.org/2001/XMLSchema" xmlns:p="http://schemas.microsoft.com/office/2006/metadata/properties" xmlns:ns2="efc214ef-b9f5-46b7-aa2d-8b6b2dfb99bd" xmlns:ns3="9f362a18-7bdd-4489-a457-52fcf5556889" targetNamespace="http://schemas.microsoft.com/office/2006/metadata/properties" ma:root="true" ma:fieldsID="744270d39df969925c8d01ff2a8d3c42" ns2:_="" ns3:_="">
    <xsd:import namespace="efc214ef-b9f5-46b7-aa2d-8b6b2dfb99bd"/>
    <xsd:import namespace="9f362a18-7bdd-4489-a457-52fcf5556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214ef-b9f5-46b7-aa2d-8b6b2dfb99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424f432f-11f8-460c-80fa-0ed9f17ae9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362a18-7bdd-4489-a457-52fcf555688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f7e26ed-7b61-40f8-884a-67a4a31d7881}" ma:internalName="TaxCatchAll" ma:showField="CatchAllData" ma:web="9f362a18-7bdd-4489-a457-52fcf55568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F6F2A8-4A30-4F23-B112-E381862011B9}">
  <ds:schemaRefs>
    <ds:schemaRef ds:uri="9f362a18-7bdd-4489-a457-52fcf5556889"/>
    <ds:schemaRef ds:uri="efc214ef-b9f5-46b7-aa2d-8b6b2dfb99bd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9AD5965-C184-4EA4-9D5A-A2D60B2124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F91639-EC37-49E1-B768-26AD76AF2ADB}">
  <ds:schemaRefs>
    <ds:schemaRef ds:uri="9f362a18-7bdd-4489-a457-52fcf5556889"/>
    <ds:schemaRef ds:uri="efc214ef-b9f5-46b7-aa2d-8b6b2dfb99b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15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Tema do Office</vt:lpstr>
      <vt:lpstr>Programador  de Sistemas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revision>1</cp:revision>
  <dcterms:created xsi:type="dcterms:W3CDTF">2020-08-21T15:35:10Z</dcterms:created>
  <dcterms:modified xsi:type="dcterms:W3CDTF">2022-07-28T18:52:11Z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0x0101000953C3F8E56C6A44AAFB6A740C160C3C</vt:lpwstr>
  </property>
  <property fmtid="{D5CDD505-2E9C-101B-9397-08002B2CF9AE}" pid="3" name="MediaServiceImageTags">
    <vt:lpwstr/>
  </property>
</Properties>
</file>