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63" r:id="rId4"/>
    <p:sldId id="313" r:id="rId5"/>
    <p:sldId id="312" r:id="rId6"/>
    <p:sldId id="311" r:id="rId7"/>
    <p:sldId id="310" r:id="rId8"/>
    <p:sldId id="309" r:id="rId9"/>
    <p:sldId id="308" r:id="rId10"/>
    <p:sldId id="307" r:id="rId11"/>
    <p:sldId id="306" r:id="rId12"/>
    <p:sldId id="305" r:id="rId13"/>
    <p:sldId id="304" r:id="rId14"/>
    <p:sldId id="303" r:id="rId15"/>
    <p:sldId id="302" r:id="rId16"/>
    <p:sldId id="301" r:id="rId17"/>
    <p:sldId id="300" r:id="rId18"/>
    <p:sldId id="299" r:id="rId19"/>
    <p:sldId id="298" r:id="rId20"/>
    <p:sldId id="297" r:id="rId21"/>
    <p:sldId id="296" r:id="rId22"/>
    <p:sldId id="295" r:id="rId23"/>
    <p:sldId id="294" r:id="rId24"/>
    <p:sldId id="293" r:id="rId25"/>
    <p:sldId id="292" r:id="rId26"/>
    <p:sldId id="291" r:id="rId27"/>
    <p:sldId id="290" r:id="rId28"/>
    <p:sldId id="289" r:id="rId29"/>
    <p:sldId id="288" r:id="rId30"/>
    <p:sldId id="260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B00"/>
    <a:srgbClr val="004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90"/>
  </p:normalViewPr>
  <p:slideViewPr>
    <p:cSldViewPr snapToGrid="0" snapToObjects="1">
      <p:cViewPr varScale="1">
        <p:scale>
          <a:sx n="105" d="100"/>
          <a:sy n="105" d="100"/>
        </p:scale>
        <p:origin x="106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AA79-4FCC-074F-85E0-CEE218925B64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12006-13B0-9343-974D-D1B6F785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3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651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5126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4718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735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2784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36619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40325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189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11453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65958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0892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79340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2589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3908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6557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71418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5316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7133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5277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515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7709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313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6102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299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012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5165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7533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64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96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7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0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69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8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98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61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4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BF7E0-80B7-554A-B9CB-C075A8F3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85999"/>
            <a:ext cx="7772400" cy="1223963"/>
          </a:xfrm>
        </p:spPr>
        <p:txBody>
          <a:bodyPr>
            <a:noAutofit/>
          </a:bodyPr>
          <a:lstStyle/>
          <a:p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Programador 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de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Sistemas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DB2D7A-5A1B-AA48-B60E-D084E6E3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08507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Professor</a:t>
            </a:r>
          </a:p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Gelvazio Camargo</a:t>
            </a:r>
          </a:p>
        </p:txBody>
      </p:sp>
    </p:spTree>
    <p:extLst>
      <p:ext uri="{BB962C8B-B14F-4D97-AF65-F5344CB8AC3E}">
        <p14:creationId xmlns:p14="http://schemas.microsoft.com/office/powerpoint/2010/main" val="251155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0A4380F-1358-622A-BEB5-FEDF874B0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487" y="433387"/>
            <a:ext cx="8229601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165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DD4E6CB-5E87-8178-F617-3F332343A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137" y="352425"/>
            <a:ext cx="8467725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603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72677DE-7FED-763E-3EB7-5E952A0E0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75" y="461962"/>
            <a:ext cx="847725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997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69F2508-6AB1-CEA2-0B5C-9EFD3F35D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25" y="411480"/>
            <a:ext cx="8134350" cy="595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767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7B92363-01BD-1E9F-993C-ADE0898EE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87" y="457200"/>
            <a:ext cx="842962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447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C6110D2-6ABF-040C-E9EB-487E4A173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50" y="485775"/>
            <a:ext cx="826770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518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942B61B-09BA-322B-9466-1AA9CCBBD6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37" y="395287"/>
            <a:ext cx="8315325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72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53F9CB6-39F6-D9C3-E9EC-17D31DAAA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" y="457200"/>
            <a:ext cx="8074152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750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0677271-49E5-E37A-0876-92E1C4A76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87" y="393192"/>
            <a:ext cx="8277225" cy="592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607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BB80A75-3B66-DF6E-C3CC-81FCC0D95D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712" y="420624"/>
            <a:ext cx="8410575" cy="593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90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Sistemas de Informação</a:t>
            </a: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7A0F443A-9CCE-F84C-85FF-FF1322180916}"/>
              </a:ext>
            </a:extLst>
          </p:cNvPr>
          <p:cNvSpPr txBox="1">
            <a:spLocks/>
          </p:cNvSpPr>
          <p:nvPr/>
        </p:nvSpPr>
        <p:spPr>
          <a:xfrm>
            <a:off x="952085" y="2286001"/>
            <a:ext cx="6089071" cy="329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spc="300" dirty="0">
                <a:solidFill>
                  <a:srgbClr val="ED8B00"/>
                </a:solidFill>
                <a:latin typeface="+mj-lt"/>
              </a:rPr>
              <a:t>Desenvolvimento de Aplicativos I.</a:t>
            </a:r>
          </a:p>
          <a:p>
            <a:pPr marL="0" indent="0">
              <a:buNone/>
            </a:pPr>
            <a:endParaRPr lang="pt-BR" sz="2000" spc="300" dirty="0">
              <a:solidFill>
                <a:srgbClr val="ED8B00"/>
              </a:solidFill>
              <a:latin typeface="+mj-lt"/>
            </a:endParaRPr>
          </a:p>
          <a:p>
            <a:pPr marL="0" indent="0">
              <a:buNone/>
            </a:pPr>
            <a:endParaRPr lang="pt-BR" sz="2000" spc="300" dirty="0">
              <a:solidFill>
                <a:srgbClr val="ED8B00"/>
              </a:solidFill>
              <a:latin typeface="+mj-lt"/>
            </a:endParaRPr>
          </a:p>
          <a:p>
            <a:pPr marL="0" indent="0">
              <a:buNone/>
            </a:pPr>
            <a:r>
              <a:rPr lang="pt-BR" sz="2000" spc="300" dirty="0">
                <a:solidFill>
                  <a:srgbClr val="ED8B00"/>
                </a:solidFill>
                <a:latin typeface="+mj-lt"/>
              </a:rPr>
              <a:t>Introdução ao Java – Parte III.</a:t>
            </a:r>
          </a:p>
        </p:txBody>
      </p:sp>
    </p:spTree>
    <p:extLst>
      <p:ext uri="{BB962C8B-B14F-4D97-AF65-F5344CB8AC3E}">
        <p14:creationId xmlns:p14="http://schemas.microsoft.com/office/powerpoint/2010/main" val="2597255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8EF5E30-5671-7279-ADE6-AD21387A1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25" y="428625"/>
            <a:ext cx="836295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38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854AC79-22DA-26D2-0326-3110CF655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75" y="404812"/>
            <a:ext cx="8477250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011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758EE71-8F42-8F58-E9A6-4B2CE82F5D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" y="466725"/>
            <a:ext cx="830580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242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D25E473-81B4-2F7C-A0D1-579ACDAA3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048" y="423862"/>
            <a:ext cx="8357616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7978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68BB8DB-7B97-4261-E6EB-B07A1DDC1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12" y="404812"/>
            <a:ext cx="8486775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876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ED7BDCD-A230-4EBF-2560-33AEAA106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75" y="376237"/>
            <a:ext cx="8401050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6275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7E21843-025F-8B60-F0E8-DC6C87B297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905" y="428625"/>
            <a:ext cx="832104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30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1E77B2C-4731-458D-5C70-0BD81F5F39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335" y="429767"/>
            <a:ext cx="8321041" cy="591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247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35CEBF0-026B-FA3A-5AF3-20162E3C0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62" y="352425"/>
            <a:ext cx="8524875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4042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8" y="453392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4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026" name="Picture 2" descr="Dúvidas — Câmara Municipal de Goiân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8" y="1610316"/>
            <a:ext cx="7635264" cy="449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B46D67E-4CE3-4A2C-1712-D3FF281F3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438150"/>
            <a:ext cx="83820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698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719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CFF1178-0CAC-9C5D-EB58-EC90B84DF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" y="447675"/>
            <a:ext cx="8305800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032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759FD60-3DA3-D66F-D567-F3CBAF7F5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712" y="466345"/>
            <a:ext cx="8410575" cy="590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534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8DE097F-BC93-7256-6B5D-E8AB9A416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487" y="393193"/>
            <a:ext cx="8138161" cy="601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5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4752F47-02B8-6E69-815C-6AAFA4AA2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50" y="409575"/>
            <a:ext cx="8343900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176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2E00296-F37C-4233-1C4C-EACA5FA31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461962"/>
            <a:ext cx="80010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252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39157BD-B51B-688C-5F25-C1682903B9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575" y="457200"/>
            <a:ext cx="832485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4994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953C3F8E56C6A44AAFB6A740C160C3C" ma:contentTypeVersion="12" ma:contentTypeDescription="Crie um novo documento." ma:contentTypeScope="" ma:versionID="19b637f7ae294df050ff0d99bdc40e12">
  <xsd:schema xmlns:xsd="http://www.w3.org/2001/XMLSchema" xmlns:xs="http://www.w3.org/2001/XMLSchema" xmlns:p="http://schemas.microsoft.com/office/2006/metadata/properties" xmlns:ns2="efc214ef-b9f5-46b7-aa2d-8b6b2dfb99bd" xmlns:ns3="9f362a18-7bdd-4489-a457-52fcf5556889" targetNamespace="http://schemas.microsoft.com/office/2006/metadata/properties" ma:root="true" ma:fieldsID="744270d39df969925c8d01ff2a8d3c42" ns2:_="" ns3:_="">
    <xsd:import namespace="efc214ef-b9f5-46b7-aa2d-8b6b2dfb99bd"/>
    <xsd:import namespace="9f362a18-7bdd-4489-a457-52fcf55568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c214ef-b9f5-46b7-aa2d-8b6b2dfb99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424f432f-11f8-460c-80fa-0ed9f17ae96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362a18-7bdd-4489-a457-52fcf555688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cf7e26ed-7b61-40f8-884a-67a4a31d7881}" ma:internalName="TaxCatchAll" ma:showField="CatchAllData" ma:web="9f362a18-7bdd-4489-a457-52fcf555688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fc214ef-b9f5-46b7-aa2d-8b6b2dfb99bd">
      <Terms xmlns="http://schemas.microsoft.com/office/infopath/2007/PartnerControls"/>
    </lcf76f155ced4ddcb4097134ff3c332f>
    <TaxCatchAll xmlns="9f362a18-7bdd-4489-a457-52fcf5556889" xsi:nil="true"/>
  </documentManagement>
</p:properties>
</file>

<file path=customXml/itemProps1.xml><?xml version="1.0" encoding="utf-8"?>
<ds:datastoreItem xmlns:ds="http://schemas.openxmlformats.org/officeDocument/2006/customXml" ds:itemID="{52DAA325-A3C1-44CF-8E50-FFBC45DD19FE}"/>
</file>

<file path=customXml/itemProps2.xml><?xml version="1.0" encoding="utf-8"?>
<ds:datastoreItem xmlns:ds="http://schemas.openxmlformats.org/officeDocument/2006/customXml" ds:itemID="{7B933CF8-A45F-432E-9E8F-EF2E9837E928}"/>
</file>

<file path=customXml/itemProps3.xml><?xml version="1.0" encoding="utf-8"?>
<ds:datastoreItem xmlns:ds="http://schemas.openxmlformats.org/officeDocument/2006/customXml" ds:itemID="{EE206DE9-24D2-412B-81A1-7B3D33AE9000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</TotalTime>
  <Words>52</Words>
  <Application>Microsoft Office PowerPoint</Application>
  <PresentationFormat>Apresentação na tela (4:3)</PresentationFormat>
  <Paragraphs>37</Paragraphs>
  <Slides>30</Slides>
  <Notes>29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Tema do Office</vt:lpstr>
      <vt:lpstr>Programador  de Sistemas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Martins Maciel</dc:creator>
  <cp:lastModifiedBy>Gelvazio Camargo - CONTA GMAIL</cp:lastModifiedBy>
  <cp:revision>30</cp:revision>
  <dcterms:created xsi:type="dcterms:W3CDTF">2020-08-21T15:35:10Z</dcterms:created>
  <dcterms:modified xsi:type="dcterms:W3CDTF">2022-07-17T16:45:28Z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0x0101000953C3F8E56C6A44AAFB6A740C160C3C</vt:lpwstr>
  </property>
</Properties>
</file>