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63" r:id="rId4"/>
    <p:sldId id="312" r:id="rId5"/>
    <p:sldId id="311" r:id="rId6"/>
    <p:sldId id="310" r:id="rId7"/>
    <p:sldId id="309" r:id="rId8"/>
    <p:sldId id="308" r:id="rId9"/>
    <p:sldId id="307" r:id="rId10"/>
    <p:sldId id="306" r:id="rId11"/>
    <p:sldId id="305" r:id="rId12"/>
    <p:sldId id="304" r:id="rId13"/>
    <p:sldId id="303" r:id="rId14"/>
    <p:sldId id="302" r:id="rId15"/>
    <p:sldId id="301" r:id="rId16"/>
    <p:sldId id="300" r:id="rId17"/>
    <p:sldId id="299" r:id="rId18"/>
    <p:sldId id="298" r:id="rId19"/>
    <p:sldId id="297" r:id="rId20"/>
    <p:sldId id="296" r:id="rId21"/>
    <p:sldId id="295" r:id="rId22"/>
    <p:sldId id="294" r:id="rId23"/>
    <p:sldId id="293" r:id="rId24"/>
    <p:sldId id="292" r:id="rId25"/>
    <p:sldId id="291" r:id="rId26"/>
    <p:sldId id="290" r:id="rId27"/>
    <p:sldId id="289" r:id="rId28"/>
    <p:sldId id="288" r:id="rId29"/>
    <p:sldId id="26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5" d="100"/>
          <a:sy n="105" d="100"/>
        </p:scale>
        <p:origin x="10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26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39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4041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291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5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89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3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293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7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122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146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808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625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5007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001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74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876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7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98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258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684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17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0821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83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17/07/2022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60622E-3B84-8912-3B6C-694C44248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404812"/>
            <a:ext cx="82486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88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B6EA5C0-A3AC-8715-CDBB-53109B72E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447675"/>
            <a:ext cx="83915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4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102A81-EE52-C743-14D6-3C500EF2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76237"/>
            <a:ext cx="82867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81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9CE59F-92D9-7823-36AC-B53913AF5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409575"/>
            <a:ext cx="840105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31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32E2A6-4504-BE71-1367-F18FA5BAC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404812"/>
            <a:ext cx="837247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4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8415556-0773-D14B-9B8D-7CD35D4E3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376237"/>
            <a:ext cx="82962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3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1DA03B-D685-81ED-9898-B1111945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400050"/>
            <a:ext cx="82772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6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AD0835-DC94-3523-318B-9DC175FD5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7" y="400050"/>
            <a:ext cx="84677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107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86682FA-69E8-5E7F-8AC8-BA4DB91AD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376237"/>
            <a:ext cx="83058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06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5459F8-7352-1C7F-E3AD-A2FFCF287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376237"/>
            <a:ext cx="839152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6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Sistemas de Informação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1107533" y="2340864"/>
            <a:ext cx="6089071" cy="301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Desenvolvimento de Aplicativo I.</a:t>
            </a: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Introdução ao Java – Parte V</a:t>
            </a:r>
          </a:p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A94DE6-0917-9AED-C85D-CC5968DD3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35" y="452437"/>
            <a:ext cx="8357617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3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F86D5AB-80AC-1D71-BB2F-103586F20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75488"/>
            <a:ext cx="8420100" cy="59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0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9C16185-7E3A-700C-FB4B-4F56B27AC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395287"/>
            <a:ext cx="83439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3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588A9CD-4FA5-B51E-06C0-7D672C4D1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442912"/>
            <a:ext cx="831532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33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D8CF8EF-7047-3D80-8983-7236DB564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2" y="357187"/>
            <a:ext cx="8446008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4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A96703D-F3F4-65F9-16E8-BCFF9374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61962"/>
            <a:ext cx="82391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64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1561AC-84B4-FD12-4A5D-B9AB0F6E9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433387"/>
            <a:ext cx="83629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25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00D9E2-99C1-E2BB-3ED7-B9701480F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428625"/>
            <a:ext cx="82677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46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6CBE799-1DE6-B4A3-AA50-DC5788CC4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" y="429768"/>
            <a:ext cx="8277225" cy="592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0EF1AC-01CD-18FF-6BAC-7BA38F842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" y="414337"/>
            <a:ext cx="8201025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9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74ABB3B-E496-96A9-2831-C9BC28DED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"/>
            <a:ext cx="85344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D31769D-9CEE-ABCB-56CB-CD5E5F746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433387"/>
            <a:ext cx="822007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6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08F8B7-A8A5-EAE7-CA81-4D65E3F67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419100"/>
            <a:ext cx="83724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93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585775-4444-D7C9-8E77-A09E776BE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" y="433387"/>
            <a:ext cx="8353425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41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57B349-707A-F9BF-4C44-6F1BA520D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438912"/>
            <a:ext cx="8420100" cy="5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75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Props1.xml><?xml version="1.0" encoding="utf-8"?>
<ds:datastoreItem xmlns:ds="http://schemas.openxmlformats.org/officeDocument/2006/customXml" ds:itemID="{093B75EF-94BD-4B1B-983B-37D3C3E98905}"/>
</file>

<file path=customXml/itemProps2.xml><?xml version="1.0" encoding="utf-8"?>
<ds:datastoreItem xmlns:ds="http://schemas.openxmlformats.org/officeDocument/2006/customXml" ds:itemID="{52DF91F8-7E91-4AED-8F62-6D1C60340E19}"/>
</file>

<file path=customXml/itemProps3.xml><?xml version="1.0" encoding="utf-8"?>
<ds:datastoreItem xmlns:ds="http://schemas.openxmlformats.org/officeDocument/2006/customXml" ds:itemID="{3243266B-4FD7-47F2-BD29-C5A0DAA0C35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50</Words>
  <Application>Microsoft Office PowerPoint</Application>
  <PresentationFormat>Apresentação na tela (4:3)</PresentationFormat>
  <Paragraphs>36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 - CONTA GMAIL</cp:lastModifiedBy>
  <cp:revision>30</cp:revision>
  <dcterms:created xsi:type="dcterms:W3CDTF">2020-08-21T15:35:10Z</dcterms:created>
  <dcterms:modified xsi:type="dcterms:W3CDTF">2022-07-17T17:12:34Z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