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96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18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05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1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7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2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2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9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9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BFF752-6398-6632-1B7F-A195BC40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448057"/>
            <a:ext cx="8458200" cy="57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64C40C-19A2-64F6-3C91-8357E98D6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466344"/>
            <a:ext cx="8412481" cy="57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5024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Estrutura e Repetição de Java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AECD1CA-AA78-23F8-D534-ACF6DCCF0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" y="423862"/>
            <a:ext cx="8494777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4629EB-1CF6-F0DC-06A1-E8239F7D4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5" y="393191"/>
            <a:ext cx="8522209" cy="60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9641AF-155C-5C71-10A8-FFD34172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7" y="429767"/>
            <a:ext cx="8449056" cy="60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2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DFA06C-7257-AB80-9CD5-BCB174371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7" y="442912"/>
            <a:ext cx="84216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87323D-5B27-65CB-A07B-F5C8C9656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83" y="384048"/>
            <a:ext cx="8439913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A44D88-3920-B563-E97C-DC65D43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3" y="448056"/>
            <a:ext cx="8421624" cy="55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E79E402-8AF9-896B-C85B-AB9C71ADD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461772"/>
            <a:ext cx="7562850" cy="1143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E3BD10-2CFC-E13F-EC40-C40212BDACCE}"/>
              </a:ext>
            </a:extLst>
          </p:cNvPr>
          <p:cNvSpPr txBox="1"/>
          <p:nvPr/>
        </p:nvSpPr>
        <p:spPr>
          <a:xfrm>
            <a:off x="1106424" y="2289822"/>
            <a:ext cx="6931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Criar um programa em </a:t>
            </a:r>
            <a:r>
              <a:rPr lang="pt-BR" sz="2800" dirty="0" err="1"/>
              <a:t>java</a:t>
            </a:r>
            <a:r>
              <a:rPr lang="pt-BR" sz="2800" dirty="0"/>
              <a:t> que simule uma calculadora. O programa deverá efetuar as operações básicas, adição, subtração, multiplicação e divisão. O programa deve </a:t>
            </a:r>
          </a:p>
          <a:p>
            <a:r>
              <a:rPr lang="pt-BR" sz="2800" dirty="0"/>
              <a:t>Receber 2 números, selecionar a operação correspondente e mostrar o resultado.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271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CCC6B99B-E348-416F-B02F-57F166EC8475}"/>
</file>

<file path=customXml/itemProps2.xml><?xml version="1.0" encoding="utf-8"?>
<ds:datastoreItem xmlns:ds="http://schemas.openxmlformats.org/officeDocument/2006/customXml" ds:itemID="{00A0F3F3-C987-4B70-9C54-505CEF052D41}"/>
</file>

<file path=customXml/itemProps3.xml><?xml version="1.0" encoding="utf-8"?>
<ds:datastoreItem xmlns:ds="http://schemas.openxmlformats.org/officeDocument/2006/customXml" ds:itemID="{B6B0DE3A-24E3-4495-9DBC-9A3C953C453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67</Words>
  <Application>Microsoft Office PowerPoint</Application>
  <PresentationFormat>Apresentação na tela (4:3)</PresentationFormat>
  <Paragraphs>18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2022-07-17T21:40:44Z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