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301" r:id="rId7"/>
    <p:sldId id="263" r:id="rId8"/>
    <p:sldId id="300" r:id="rId9"/>
    <p:sldId id="299" r:id="rId10"/>
    <p:sldId id="298" r:id="rId11"/>
    <p:sldId id="297" r:id="rId12"/>
    <p:sldId id="296" r:id="rId13"/>
    <p:sldId id="295" r:id="rId14"/>
    <p:sldId id="294" r:id="rId15"/>
    <p:sldId id="293" r:id="rId16"/>
    <p:sldId id="302" r:id="rId17"/>
    <p:sldId id="303" r:id="rId18"/>
    <p:sldId id="304" r:id="rId19"/>
    <p:sldId id="292" r:id="rId20"/>
    <p:sldId id="288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302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4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066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772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332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197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305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80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64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86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182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713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254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18/08/2022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de</a:t>
            </a:r>
            <a:b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</a:br>
            <a:r>
              <a:rPr lang="pt-BR" sz="4400" b="1" dirty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Sistemas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Professor</a:t>
            </a:r>
          </a:p>
          <a:p>
            <a:r>
              <a:rPr lang="pt-BR" sz="2800" dirty="0">
                <a:solidFill>
                  <a:schemeClr val="bg1"/>
                </a:solidFill>
                <a:latin typeface="+mj-lt"/>
              </a:rPr>
              <a:t>Gelvazio Camargo</a:t>
            </a: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448397" y="471050"/>
            <a:ext cx="2751235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Cuidado!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FBB426-204C-012C-21DE-195952957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83" y="1646767"/>
            <a:ext cx="8185234" cy="474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07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251246" y="361322"/>
            <a:ext cx="2641507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0E98047-94E7-FB99-1EF1-8DEACD9D2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1" y="1685734"/>
            <a:ext cx="8258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356957" y="352178"/>
            <a:ext cx="2266603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Matrizes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8D0286-B568-B75C-6756-7D1257E53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02" y="1661922"/>
            <a:ext cx="8067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8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356957" y="352178"/>
            <a:ext cx="2266603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Matrizes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B5F27AC-156C-1B8C-8F02-5EF3ABC44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14" y="1750004"/>
            <a:ext cx="8106571" cy="42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9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356957" y="352178"/>
            <a:ext cx="2266603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Matrizes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F8FCB6-C942-24D1-A651-DA4A94DA9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85" y="1760482"/>
            <a:ext cx="7884430" cy="425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9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356957" y="352178"/>
            <a:ext cx="2266603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Matrizes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6684A0-6AF1-E0FC-ABB1-7B0980A7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12" y="1700212"/>
            <a:ext cx="82581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214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3255818" y="471050"/>
            <a:ext cx="2632363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Exercícios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6718C6-4D2E-0D8B-C3E8-EAABF5094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79" y="1659516"/>
            <a:ext cx="8300892" cy="45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86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/>
          <p:nvPr/>
        </p:nvSpPr>
        <p:spPr>
          <a:xfrm>
            <a:off x="796638" y="453392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400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026" name="Picture 2" descr="Dúvidas — Câmara Municipal de Goiân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8" y="1610316"/>
            <a:ext cx="7635264" cy="4495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427573" y="1865376"/>
            <a:ext cx="6089071" cy="18745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000" b="1" dirty="0">
                <a:solidFill>
                  <a:schemeClr val="bg1"/>
                </a:solidFill>
                <a:latin typeface="+mn-lt"/>
                <a:cs typeface="Calibri" panose="020F0502020204030204" pitchFamily="34" charset="0"/>
              </a:rPr>
              <a:t>Programação Estruturada e Orientada a Objetos Vetores e Matrizes</a:t>
            </a: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8DF83B-E426-14FD-1068-5EF06DA59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82" y="1680020"/>
            <a:ext cx="7631058" cy="470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1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BA3FEC5-B7E4-E1F6-BBAE-8D1199CBC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74" y="1623250"/>
            <a:ext cx="7620112" cy="47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Criação de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3DE1FD-7803-A63B-01DF-4D9E64EA1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637" y="1602676"/>
            <a:ext cx="76485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71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Criação de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66F73B-E7BF-75B7-6AE3-13A52EE05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17" y="1786700"/>
            <a:ext cx="7620191" cy="47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39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Manipulando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E7BBE7-A4BB-9CD8-BF20-C0D06C5F6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28" y="1630680"/>
            <a:ext cx="8305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9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Manipulando Vetores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60418E-E921-00B9-6A6E-ED82C968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" y="1921193"/>
            <a:ext cx="8137047" cy="4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36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3148A0-3CD8-5AE3-FED6-252A92441DD0}"/>
              </a:ext>
            </a:extLst>
          </p:cNvPr>
          <p:cNvSpPr txBox="1"/>
          <p:nvPr/>
        </p:nvSpPr>
        <p:spPr>
          <a:xfrm>
            <a:off x="2029968" y="471050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1" dirty="0">
                <a:solidFill>
                  <a:schemeClr val="bg2">
                    <a:lumMod val="75000"/>
                  </a:schemeClr>
                </a:solidFill>
                <a:latin typeface="+mn-lt"/>
                <a:cs typeface="Calibri" panose="020F0502020204030204" pitchFamily="34" charset="0"/>
              </a:rPr>
              <a:t>Manipulando Vetores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2AFE47-EBFD-1E6D-A808-925BB0F2F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42" y="1645539"/>
            <a:ext cx="7509987" cy="390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384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53C3F8E56C6A44AAFB6A740C160C3C" ma:contentTypeVersion="12" ma:contentTypeDescription="Crie um novo documento." ma:contentTypeScope="" ma:versionID="19b637f7ae294df050ff0d99bdc40e12">
  <xsd:schema xmlns:xsd="http://www.w3.org/2001/XMLSchema" xmlns:xs="http://www.w3.org/2001/XMLSchema" xmlns:p="http://schemas.microsoft.com/office/2006/metadata/properties" xmlns:ns2="efc214ef-b9f5-46b7-aa2d-8b6b2dfb99bd" xmlns:ns3="9f362a18-7bdd-4489-a457-52fcf5556889" targetNamespace="http://schemas.microsoft.com/office/2006/metadata/properties" ma:root="true" ma:fieldsID="744270d39df969925c8d01ff2a8d3c42" ns2:_="" ns3:_="">
    <xsd:import namespace="efc214ef-b9f5-46b7-aa2d-8b6b2dfb99bd"/>
    <xsd:import namespace="9f362a18-7bdd-4489-a457-52fcf5556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214ef-b9f5-46b7-aa2d-8b6b2dfb99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424f432f-11f8-460c-80fa-0ed9f17ae9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362a18-7bdd-4489-a457-52fcf555688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f7e26ed-7b61-40f8-884a-67a4a31d7881}" ma:internalName="TaxCatchAll" ma:showField="CatchAllData" ma:web="9f362a18-7bdd-4489-a457-52fcf555688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214ef-b9f5-46b7-aa2d-8b6b2dfb99bd">
      <Terms xmlns="http://schemas.microsoft.com/office/infopath/2007/PartnerControls"/>
    </lcf76f155ced4ddcb4097134ff3c332f>
    <TaxCatchAll xmlns="9f362a18-7bdd-4489-a457-52fcf555688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76854D-9E87-4BA0-9E71-22B58B7CD6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c214ef-b9f5-46b7-aa2d-8b6b2dfb99bd"/>
    <ds:schemaRef ds:uri="9f362a18-7bdd-4489-a457-52fcf55568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ACC4B2-397A-4A06-99AF-5ABA46C44AD7}">
  <ds:schemaRefs>
    <ds:schemaRef ds:uri="http://schemas.microsoft.com/office/2006/metadata/properties"/>
    <ds:schemaRef ds:uri="http://schemas.microsoft.com/office/infopath/2007/PartnerControls"/>
    <ds:schemaRef ds:uri="efc214ef-b9f5-46b7-aa2d-8b6b2dfb99bd"/>
    <ds:schemaRef ds:uri="9f362a18-7bdd-4489-a457-52fcf5556889"/>
  </ds:schemaRefs>
</ds:datastoreItem>
</file>

<file path=customXml/itemProps3.xml><?xml version="1.0" encoding="utf-8"?>
<ds:datastoreItem xmlns:ds="http://schemas.openxmlformats.org/officeDocument/2006/customXml" ds:itemID="{A1834964-125D-4F28-8533-F1437F68C3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56</Words>
  <Application>Microsoft Office PowerPoint</Application>
  <PresentationFormat>Apresentação na tela (4:3)</PresentationFormat>
  <Paragraphs>35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do Office</vt:lpstr>
      <vt:lpstr>Programador  de Sistemas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39</cp:revision>
  <dcterms:created xsi:type="dcterms:W3CDTF">2020-08-21T15:35:10Z</dcterms:created>
  <dcterms:modified xsi:type="dcterms:W3CDTF">2022-08-18T17:46:17Z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0x0101000953C3F8E56C6A44AAFB6A740C160C3C</vt:lpwstr>
  </property>
</Properties>
</file>