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300" r:id="rId6"/>
    <p:sldId id="299" r:id="rId7"/>
    <p:sldId id="298" r:id="rId8"/>
    <p:sldId id="297" r:id="rId9"/>
    <p:sldId id="296" r:id="rId10"/>
    <p:sldId id="295" r:id="rId11"/>
    <p:sldId id="294" r:id="rId12"/>
    <p:sldId id="293" r:id="rId13"/>
    <p:sldId id="292" r:id="rId14"/>
    <p:sldId id="291" r:id="rId15"/>
    <p:sldId id="290" r:id="rId16"/>
    <p:sldId id="301" r:id="rId17"/>
    <p:sldId id="289" r:id="rId18"/>
    <p:sldId id="288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661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785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994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242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804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08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07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1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04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874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892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04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5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Outro 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C521A6-78CB-0E83-9EA6-1CB34C41E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92" y="1613344"/>
            <a:ext cx="7924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7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Valor inicial de um vetor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488F8A-ACD8-24A6-60EB-DE3EBC44B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1816989"/>
            <a:ext cx="82486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7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Um 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7955CB-E42B-57EE-365E-D72008118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" y="2011870"/>
            <a:ext cx="8174736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1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Matriz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DBE647-41F3-42D6-03D3-42BAC7C70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58" y="1646872"/>
            <a:ext cx="81153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Vetor de Vetores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98BDD7-F053-EF69-BB9F-70EAB591A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33" y="1673352"/>
            <a:ext cx="81629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8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Um 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51773D-3E88-873A-9D4A-F690F9BFB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" y="1814703"/>
            <a:ext cx="82200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0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Outro 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3AEED9-F379-760F-89D8-FAE5FA323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1567300"/>
            <a:ext cx="84963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9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Tamanho de um vetor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CB718C-9C52-5FCE-DEF7-EE6F07173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29727"/>
            <a:ext cx="74676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Java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800" spc="300" dirty="0">
                <a:solidFill>
                  <a:srgbClr val="ED8B00"/>
                </a:solidFill>
                <a:latin typeface="+mj-lt"/>
              </a:rPr>
              <a:t>Vetores e Matrizes.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Agenda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573959-F87D-E7ED-13EC-7D4F493C1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09" y="1546669"/>
            <a:ext cx="57245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Vetores e Matrizes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C49223-90D6-112E-EB47-811FF47C8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" y="1991868"/>
            <a:ext cx="80105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Declaração de um Vetor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B37960-E003-FA6D-F9A3-DCF3E02DD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5" y="1630870"/>
            <a:ext cx="8156449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3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D71E9C-3468-0400-A841-D9509E0E41F6}"/>
              </a:ext>
            </a:extLst>
          </p:cNvPr>
          <p:cNvSpPr txBox="1">
            <a:spLocks/>
          </p:cNvSpPr>
          <p:nvPr/>
        </p:nvSpPr>
        <p:spPr>
          <a:xfrm>
            <a:off x="811877" y="51372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Declaração de um Vetor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C99BD6-38FF-22A0-FA51-2A7D7EAA6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47" y="1791328"/>
            <a:ext cx="82010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3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Lista de Vetores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C768BF-2AA2-F847-3E8D-06CDF81D4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1919668"/>
            <a:ext cx="8277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0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Acesso aos elementos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F45AB6-BE74-B2D7-0800-D78CFE0A9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33" y="1655254"/>
            <a:ext cx="7981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Um 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C22E68-55DF-08C3-A628-50745E5CA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1871662"/>
            <a:ext cx="73914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32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12" ma:contentTypeDescription="Crie um novo documento." ma:contentTypeScope="" ma:versionID="19b637f7ae294df050ff0d99bdc40e12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744270d39df969925c8d01ff2a8d3c42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f7e26ed-7b61-40f8-884a-67a4a31d7881}" ma:internalName="TaxCatchAll" ma:showField="CatchAllData" ma:web="9f362a18-7bdd-4489-a457-52fcf5556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214ef-b9f5-46b7-aa2d-8b6b2dfb99bd">
      <Terms xmlns="http://schemas.microsoft.com/office/infopath/2007/PartnerControls"/>
    </lcf76f155ced4ddcb4097134ff3c332f>
    <TaxCatchAll xmlns="9f362a18-7bdd-4489-a457-52fcf5556889" xsi:nil="true"/>
  </documentManagement>
</p:properties>
</file>

<file path=customXml/itemProps1.xml><?xml version="1.0" encoding="utf-8"?>
<ds:datastoreItem xmlns:ds="http://schemas.openxmlformats.org/officeDocument/2006/customXml" ds:itemID="{75C23D63-8627-4509-9A86-B445F3A39FB7}"/>
</file>

<file path=customXml/itemProps2.xml><?xml version="1.0" encoding="utf-8"?>
<ds:datastoreItem xmlns:ds="http://schemas.openxmlformats.org/officeDocument/2006/customXml" ds:itemID="{B546B96F-7C93-4B1E-8DCB-60FD68170C11}"/>
</file>

<file path=customXml/itemProps3.xml><?xml version="1.0" encoding="utf-8"?>
<ds:datastoreItem xmlns:ds="http://schemas.openxmlformats.org/officeDocument/2006/customXml" ds:itemID="{44067C23-286F-4346-AAE2-EF8A2BCB26C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72</Words>
  <Application>Microsoft Office PowerPoint</Application>
  <PresentationFormat>Apresentação na tela (4:3)</PresentationFormat>
  <Paragraphs>38</Paragraphs>
  <Slides>19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2022-07-18T23:18:05Z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