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3" r:id="rId7"/>
    <p:sldId id="264" r:id="rId8"/>
    <p:sldId id="304" r:id="rId9"/>
    <p:sldId id="303" r:id="rId10"/>
    <p:sldId id="302" r:id="rId11"/>
    <p:sldId id="301" r:id="rId12"/>
    <p:sldId id="300" r:id="rId13"/>
    <p:sldId id="299" r:id="rId14"/>
    <p:sldId id="298" r:id="rId15"/>
    <p:sldId id="297" r:id="rId16"/>
    <p:sldId id="296" r:id="rId17"/>
    <p:sldId id="295" r:id="rId18"/>
    <p:sldId id="294" r:id="rId19"/>
    <p:sldId id="293" r:id="rId20"/>
    <p:sldId id="292" r:id="rId21"/>
    <p:sldId id="291" r:id="rId22"/>
    <p:sldId id="290" r:id="rId23"/>
    <p:sldId id="289" r:id="rId24"/>
    <p:sldId id="288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2FE08-25B0-4DC5-9C4C-4C8D1E5A26D9}" v="7" dt="2022-07-28T19:15:35.883"/>
    <p1510:client id="{77208CC7-2BF4-48E9-9EA9-9D865CA7DEBC}" v="7" dt="2022-07-28T19:15:45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VAZIO CAMARGO" userId="S::gelvazio.camargo@prof.sc.senac.br::82996be9-9f8a-425d-9a29-ccbf86ec952e" providerId="AD" clId="Web-{6E52FE08-25B0-4DC5-9C4C-4C8D1E5A26D9}"/>
    <pc:docChg chg="modSld">
      <pc:chgData name="GELVAZIO CAMARGO" userId="S::gelvazio.camargo@prof.sc.senac.br::82996be9-9f8a-425d-9a29-ccbf86ec952e" providerId="AD" clId="Web-{6E52FE08-25B0-4DC5-9C4C-4C8D1E5A26D9}" dt="2022-07-28T19:15:35.883" v="6" actId="20577"/>
      <pc:docMkLst>
        <pc:docMk/>
      </pc:docMkLst>
      <pc:sldChg chg="modSp">
        <pc:chgData name="GELVAZIO CAMARGO" userId="S::gelvazio.camargo@prof.sc.senac.br::82996be9-9f8a-425d-9a29-ccbf86ec952e" providerId="AD" clId="Web-{6E52FE08-25B0-4DC5-9C4C-4C8D1E5A26D9}" dt="2022-07-28T19:15:35.883" v="6" actId="20577"/>
        <pc:sldMkLst>
          <pc:docMk/>
          <pc:sldMk cId="3590941937" sldId="299"/>
        </pc:sldMkLst>
        <pc:spChg chg="mod">
          <ac:chgData name="GELVAZIO CAMARGO" userId="S::gelvazio.camargo@prof.sc.senac.br::82996be9-9f8a-425d-9a29-ccbf86ec952e" providerId="AD" clId="Web-{6E52FE08-25B0-4DC5-9C4C-4C8D1E5A26D9}" dt="2022-07-28T19:15:35.883" v="6" actId="20577"/>
          <ac:spMkLst>
            <pc:docMk/>
            <pc:sldMk cId="3590941937" sldId="299"/>
            <ac:spMk id="7" creationId="{489F5D36-DFC3-5141-9F8E-6FACABCF76D1}"/>
          </ac:spMkLst>
        </pc:spChg>
      </pc:sldChg>
    </pc:docChg>
  </pc:docChgLst>
  <pc:docChgLst>
    <pc:chgData name="BRUNO EDUARDO BURGER" userId="S::bruno.burger@alunos.sc.senac.br::fee91ef4-cf72-4072-b512-d5c1276f84f6" providerId="AD" clId="Web-{77208CC7-2BF4-48E9-9EA9-9D865CA7DEBC}"/>
    <pc:docChg chg="modSld">
      <pc:chgData name="BRUNO EDUARDO BURGER" userId="S::bruno.burger@alunos.sc.senac.br::fee91ef4-cf72-4072-b512-d5c1276f84f6" providerId="AD" clId="Web-{77208CC7-2BF4-48E9-9EA9-9D865CA7DEBC}" dt="2022-07-28T19:15:45.171" v="4" actId="20577"/>
      <pc:docMkLst>
        <pc:docMk/>
      </pc:docMkLst>
      <pc:sldChg chg="modSp">
        <pc:chgData name="BRUNO EDUARDO BURGER" userId="S::bruno.burger@alunos.sc.senac.br::fee91ef4-cf72-4072-b512-d5c1276f84f6" providerId="AD" clId="Web-{77208CC7-2BF4-48E9-9EA9-9D865CA7DEBC}" dt="2022-07-28T19:15:45.171" v="4" actId="20577"/>
        <pc:sldMkLst>
          <pc:docMk/>
          <pc:sldMk cId="3590941937" sldId="299"/>
        </pc:sldMkLst>
        <pc:spChg chg="mod">
          <ac:chgData name="BRUNO EDUARDO BURGER" userId="S::bruno.burger@alunos.sc.senac.br::fee91ef4-cf72-4072-b512-d5c1276f84f6" providerId="AD" clId="Web-{77208CC7-2BF4-48E9-9EA9-9D865CA7DEBC}" dt="2022-07-28T19:15:45.171" v="4" actId="20577"/>
          <ac:spMkLst>
            <pc:docMk/>
            <pc:sldMk cId="3590941937" sldId="299"/>
            <ac:spMk id="7" creationId="{489F5D36-DFC3-5141-9F8E-6FACABCF76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002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914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178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745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925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715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643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16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545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2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36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31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76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5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864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14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Tratamento - Prática</a:t>
            </a:r>
            <a:endParaRPr lang="pt-BR" b="1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ABA896-9CB4-8ADC-0BBA-EBF7B9BE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66" y="1629156"/>
            <a:ext cx="82200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4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Tratamento de Múltiplas Exceções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61AA23-03D3-C504-064D-7FAF577D3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1864233"/>
            <a:ext cx="80676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8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Tratamento de forma Errada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E485C7-F6E5-A0CD-0768-30B1AA254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640395"/>
            <a:ext cx="84010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3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Exceção Explícita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2D069C-028C-A414-31D8-4794FAD83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728025"/>
            <a:ext cx="81915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1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Importante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CB07C8-7CD6-A8DF-BF01-C48F10E1C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9" y="2809875"/>
            <a:ext cx="8275321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0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Lançando Exceções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F3F949-6188-7BC2-689D-317181C75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1" y="1857375"/>
            <a:ext cx="834847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7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Criando Exceções Personalizadas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47256F-544F-5BBF-E5BC-A42EC3EA7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" y="1928812"/>
            <a:ext cx="75914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9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Lançando Exceções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FF358E-6522-6144-E4C1-95B5D49C1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" y="1613154"/>
            <a:ext cx="76009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9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B6716E-739F-53D5-F3D4-28C693860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10" y="1942528"/>
            <a:ext cx="78390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Repassando um Exceção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316B01-C7BB-6A21-40AE-7DD15C250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743075"/>
            <a:ext cx="8343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9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5508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Exceções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Exceções Lançadas por um Método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0CC099-1B57-D40B-29AD-EDD1441F5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" y="1966912"/>
            <a:ext cx="8086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34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Definição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C55E13-5DE6-A5FC-46F0-824A180F3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77" y="1710175"/>
            <a:ext cx="8236839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Exemplos de Exceção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2F2BBC-5BF4-E6A0-7A20-9BE162E7F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459" y="1488376"/>
            <a:ext cx="53054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Exceções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95E02F-9439-7769-B3D2-3D6587426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" y="1652587"/>
            <a:ext cx="78581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Exceções Java- Visão Geral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F0F883-267A-0CB0-EA25-11BA3851A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81" y="1739265"/>
            <a:ext cx="69437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7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D0B287-A9F3-0321-B385-C367EF87E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1814512"/>
            <a:ext cx="84772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2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6CB42F-7B16-B127-0319-D6DA40AAE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73" y="1739836"/>
            <a:ext cx="82867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Tratamento - Prática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987AF7-1E8F-4DAB-CB34-F771C2D05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1790700"/>
            <a:ext cx="8439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3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12" ma:contentTypeDescription="Crie um novo documento." ma:contentTypeScope="" ma:versionID="19b637f7ae294df050ff0d99bdc40e12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744270d39df969925c8d01ff2a8d3c42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f7e26ed-7b61-40f8-884a-67a4a31d7881}" ma:internalName="TaxCatchAll" ma:showField="CatchAllData" ma:web="9f362a18-7bdd-4489-a457-52fcf5556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214ef-b9f5-46b7-aa2d-8b6b2dfb99bd">
      <Terms xmlns="http://schemas.microsoft.com/office/infopath/2007/PartnerControls"/>
    </lcf76f155ced4ddcb4097134ff3c332f>
    <TaxCatchAll xmlns="9f362a18-7bdd-4489-a457-52fcf5556889" xsi:nil="true"/>
  </documentManagement>
</p:properties>
</file>

<file path=customXml/itemProps1.xml><?xml version="1.0" encoding="utf-8"?>
<ds:datastoreItem xmlns:ds="http://schemas.openxmlformats.org/officeDocument/2006/customXml" ds:itemID="{2959CE3C-7E49-4616-B5C2-0AF252F11898}">
  <ds:schemaRefs>
    <ds:schemaRef ds:uri="9f362a18-7bdd-4489-a457-52fcf5556889"/>
    <ds:schemaRef ds:uri="efc214ef-b9f5-46b7-aa2d-8b6b2dfb99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0DB3E55-E965-45F3-A612-7C697907AB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617813-1EEE-4BE0-856E-B78C056358A7}">
  <ds:schemaRefs>
    <ds:schemaRef ds:uri="9f362a18-7bdd-4489-a457-52fcf5556889"/>
    <ds:schemaRef ds:uri="efc214ef-b9f5-46b7-aa2d-8b6b2dfb99bd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22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Tema do Office</vt:lpstr>
      <vt:lpstr>Programador  de Sistemas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revision>1</cp:revision>
  <dcterms:created xsi:type="dcterms:W3CDTF">2020-08-21T15:35:10Z</dcterms:created>
  <dcterms:modified xsi:type="dcterms:W3CDTF">2022-07-28T19:16:13Z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  <property fmtid="{D5CDD505-2E9C-101B-9397-08002B2CF9AE}" pid="3" name="MediaServiceImageTags">
    <vt:lpwstr/>
  </property>
</Properties>
</file>