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3" r:id="rId4"/>
    <p:sldId id="299" r:id="rId5"/>
    <p:sldId id="298" r:id="rId6"/>
    <p:sldId id="297" r:id="rId7"/>
    <p:sldId id="296" r:id="rId8"/>
    <p:sldId id="295" r:id="rId9"/>
    <p:sldId id="294" r:id="rId10"/>
    <p:sldId id="293" r:id="rId11"/>
    <p:sldId id="292" r:id="rId12"/>
    <p:sldId id="291" r:id="rId13"/>
    <p:sldId id="290" r:id="rId14"/>
    <p:sldId id="289" r:id="rId15"/>
    <p:sldId id="264" r:id="rId16"/>
    <p:sldId id="288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402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245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92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13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615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49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596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10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251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10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Comentários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4079E7-AF33-E575-135C-7CDC55A25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6" y="1627632"/>
            <a:ext cx="8385048" cy="48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2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Declarações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65CF97-97FC-00DF-27A1-60AAB3B59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1645919"/>
            <a:ext cx="8191500" cy="48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5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Declarações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F9D540-1205-4848-F1BA-FC7BBEAC6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09" y="1163779"/>
            <a:ext cx="61055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FC6E42-B8A5-1442-1254-6921BA15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97" y="1567300"/>
            <a:ext cx="82105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5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Nomenclatura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113C18-B659-09BC-E98A-6614A9C4B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22" y="1764982"/>
            <a:ext cx="81153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24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b="1" dirty="0" err="1">
                <a:solidFill>
                  <a:srgbClr val="004382"/>
                </a:solidFill>
              </a:rPr>
              <a:t>What</a:t>
            </a:r>
            <a:r>
              <a:rPr lang="pt-BR" sz="3600" b="1" dirty="0">
                <a:solidFill>
                  <a:srgbClr val="004382"/>
                </a:solidFill>
              </a:rPr>
              <a:t> </a:t>
            </a:r>
            <a:r>
              <a:rPr lang="pt-BR" sz="3600" b="1" dirty="0" err="1">
                <a:solidFill>
                  <a:srgbClr val="004382"/>
                </a:solidFill>
              </a:rPr>
              <a:t>is</a:t>
            </a:r>
            <a:r>
              <a:rPr lang="pt-BR" sz="3600" b="1" dirty="0">
                <a:solidFill>
                  <a:srgbClr val="004382"/>
                </a:solidFill>
              </a:rPr>
              <a:t> </a:t>
            </a:r>
            <a:r>
              <a:rPr lang="pt-BR" sz="3600" b="1" dirty="0" err="1">
                <a:solidFill>
                  <a:srgbClr val="004382"/>
                </a:solidFill>
              </a:rPr>
              <a:t>Lorem</a:t>
            </a:r>
            <a:r>
              <a:rPr lang="pt-BR" sz="3600" b="1" dirty="0">
                <a:solidFill>
                  <a:srgbClr val="004382"/>
                </a:solidFill>
              </a:rPr>
              <a:t> Ipsum?</a:t>
            </a:r>
          </a:p>
          <a:p>
            <a:pPr marL="0" indent="0">
              <a:buNone/>
            </a:pP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Lorem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Ipsum 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is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simply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dummy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text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of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printing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typesetting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industry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Lorem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Ipsum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has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been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industry's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standard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dummy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text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ever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since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1500s,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when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an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unknown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printer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took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a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galley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of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type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scrambled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it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make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a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type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specimen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book. It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has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survived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only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five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centuries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but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also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leap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into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electronic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typesetting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remaining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essentially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unchanged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1235549" y="316880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Programação com acesso a banco de dados “PADRÃO DE CODIFICAÇÃO”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Convenção de código Java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6A492B-B800-91DF-9631-8D55333A0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2072068"/>
            <a:ext cx="81153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9025638-4BBE-8052-DCCD-A573A7E516AA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Convenção de código Java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7613E4-CA2E-E3EE-8475-F4BED2E93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1800225"/>
            <a:ext cx="64579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6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Organização dos arquivos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DCA223-D353-B2BD-7E84-F3983B9BF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1613154"/>
            <a:ext cx="81343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4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Indentação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004590-6F2C-A3A6-4015-CFE3D7E13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1611058"/>
            <a:ext cx="84772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9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02406DC-5421-111A-4748-4D373AF2C7F8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Indentação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07862B-7D65-A392-5462-CC0E497D0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" y="1985962"/>
            <a:ext cx="7781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3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51800613-63FF-2E91-E8BA-A27C1FAB0B42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Indentação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522C78-4C03-461F-47ED-BFB4057B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645920"/>
            <a:ext cx="8343900" cy="47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5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Comentários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CACBB7-6492-2863-C39C-03C758FC8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1916811"/>
            <a:ext cx="84867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3C3F8E56C6A44AAFB6A740C160C3C" ma:contentTypeVersion="12" ma:contentTypeDescription="Crie um novo documento." ma:contentTypeScope="" ma:versionID="19b637f7ae294df050ff0d99bdc40e12">
  <xsd:schema xmlns:xsd="http://www.w3.org/2001/XMLSchema" xmlns:xs="http://www.w3.org/2001/XMLSchema" xmlns:p="http://schemas.microsoft.com/office/2006/metadata/properties" xmlns:ns2="efc214ef-b9f5-46b7-aa2d-8b6b2dfb99bd" xmlns:ns3="9f362a18-7bdd-4489-a457-52fcf5556889" targetNamespace="http://schemas.microsoft.com/office/2006/metadata/properties" ma:root="true" ma:fieldsID="744270d39df969925c8d01ff2a8d3c42" ns2:_="" ns3:_="">
    <xsd:import namespace="efc214ef-b9f5-46b7-aa2d-8b6b2dfb99bd"/>
    <xsd:import namespace="9f362a18-7bdd-4489-a457-52fcf5556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214ef-b9f5-46b7-aa2d-8b6b2dfb9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424f432f-11f8-460c-80fa-0ed9f17ae9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62a18-7bdd-4489-a457-52fcf5556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f7e26ed-7b61-40f8-884a-67a4a31d7881}" ma:internalName="TaxCatchAll" ma:showField="CatchAllData" ma:web="9f362a18-7bdd-4489-a457-52fcf55568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c214ef-b9f5-46b7-aa2d-8b6b2dfb99bd">
      <Terms xmlns="http://schemas.microsoft.com/office/infopath/2007/PartnerControls"/>
    </lcf76f155ced4ddcb4097134ff3c332f>
    <TaxCatchAll xmlns="9f362a18-7bdd-4489-a457-52fcf5556889" xsi:nil="true"/>
  </documentManagement>
</p:properties>
</file>

<file path=customXml/itemProps1.xml><?xml version="1.0" encoding="utf-8"?>
<ds:datastoreItem xmlns:ds="http://schemas.openxmlformats.org/officeDocument/2006/customXml" ds:itemID="{8E092FF5-FA7F-42FB-A214-0C8CB7A3271D}"/>
</file>

<file path=customXml/itemProps2.xml><?xml version="1.0" encoding="utf-8"?>
<ds:datastoreItem xmlns:ds="http://schemas.openxmlformats.org/officeDocument/2006/customXml" ds:itemID="{C408E7DE-A5BD-4656-B090-9B7C9FAC3289}"/>
</file>

<file path=customXml/itemProps3.xml><?xml version="1.0" encoding="utf-8"?>
<ds:datastoreItem xmlns:ds="http://schemas.openxmlformats.org/officeDocument/2006/customXml" ds:itemID="{4BD77514-8009-4D50-A8E9-4E7CD52177D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128</Words>
  <Application>Microsoft Office PowerPoint</Application>
  <PresentationFormat>Apresentação na tela (4:3)</PresentationFormat>
  <Paragraphs>35</Paragraphs>
  <Slides>17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2022-07-19T00:06:09Z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0x0101000953C3F8E56C6A44AAFB6A740C160C3C</vt:lpwstr>
  </property>
</Properties>
</file>