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9" r:id="rId8"/>
    <p:sldId id="270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330" y="-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90" y="1650365"/>
            <a:ext cx="7590155" cy="450913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843405"/>
            <a:ext cx="7385685" cy="435165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" y="1696085"/>
            <a:ext cx="7758430" cy="445262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90" y="1650365"/>
            <a:ext cx="7469505" cy="475424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35" y="1616710"/>
            <a:ext cx="7873365" cy="485902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1825625"/>
            <a:ext cx="6901815" cy="435165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15" y="1632585"/>
            <a:ext cx="7837170" cy="482409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80489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2407920"/>
            <a:ext cx="7350760" cy="266954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825625"/>
            <a:ext cx="7273925" cy="435165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1598295"/>
            <a:ext cx="7414895" cy="457009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831215" y="2089785"/>
            <a:ext cx="7480935" cy="328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spc="300" dirty="0">
                <a:solidFill>
                  <a:srgbClr val="ED8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onde surgem as funções e caracterisitcas requisitadas pelos usuários/cliente?</a:t>
            </a:r>
            <a:endParaRPr lang="pt-BR" b="1" spc="300" dirty="0">
              <a:solidFill>
                <a:srgbClr val="ED8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spc="300" dirty="0">
              <a:solidFill>
                <a:srgbClr val="ED8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b="1" spc="300" dirty="0">
              <a:solidFill>
                <a:srgbClr val="ED8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spc="300" dirty="0">
                <a:solidFill>
                  <a:srgbClr val="ED8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devem ser catalogadas e controladas?</a:t>
            </a:r>
            <a:endParaRPr lang="pt-BR" b="1" spc="300" dirty="0">
              <a:solidFill>
                <a:srgbClr val="ED8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725" y="1691005"/>
            <a:ext cx="6222365" cy="2052955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925" y="4055110"/>
            <a:ext cx="6510020" cy="2220595"/>
          </a:xfrm>
          <a:prstGeom prst="rect">
            <a:avLst/>
          </a:prstGeom>
        </p:spPr>
      </p:pic>
      <p:sp>
        <p:nvSpPr>
          <p:cNvPr id="6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598295"/>
            <a:ext cx="7509510" cy="457009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55" y="1825625"/>
            <a:ext cx="7068820" cy="435165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1624330"/>
            <a:ext cx="7496175" cy="454469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65" y="1910080"/>
            <a:ext cx="7239000" cy="4181475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spaço Reservado para Conteúdo 99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6075"/>
            <a:ext cx="7886700" cy="4561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90" y="1597660"/>
            <a:ext cx="6536055" cy="465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1891030"/>
            <a:ext cx="7864475" cy="3947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680210"/>
            <a:ext cx="7952740" cy="433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70" y="1551940"/>
            <a:ext cx="7682865" cy="461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85" y="1607820"/>
            <a:ext cx="7376795" cy="456946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60" y="1590040"/>
            <a:ext cx="7838440" cy="459613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80489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55" y="1563370"/>
            <a:ext cx="7313295" cy="4613910"/>
          </a:xfrm>
          <a:prstGeom prst="rect">
            <a:avLst/>
          </a:prstGeom>
        </p:spPr>
      </p:pic>
      <p:sp>
        <p:nvSpPr>
          <p:cNvPr id="4" name="Título 1"/>
          <p:cNvSpPr txBox="1"/>
          <p:nvPr/>
        </p:nvSpPr>
        <p:spPr>
          <a:xfrm>
            <a:off x="80489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Análise de Requisitos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</Words>
  <Application>WPS Presentation</Application>
  <PresentationFormat>Apresentação na tela (4:3)</PresentationFormat>
  <Paragraphs>53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do Office</vt:lpstr>
      <vt:lpstr>Diretoria de Marketing e Comunicação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tidas</cp:lastModifiedBy>
  <cp:revision>25</cp:revision>
  <dcterms:created xsi:type="dcterms:W3CDTF">2020-08-21T15:35:00Z</dcterms:created>
  <dcterms:modified xsi:type="dcterms:W3CDTF">2022-03-16T01:01:00Z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621A81C7F3834D809C641C47118EE88F</vt:lpwstr>
  </property>
  <property fmtid="{D5CDD505-2E9C-101B-9397-08002B2CF9AE}" pid="3" name="KSOProductBuildVer">
    <vt:lpwstr>1046-11.2.0.11029</vt:lpwstr>
  </property>
</Properties>
</file>