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9" r:id="rId4"/>
    <p:sldId id="263" r:id="rId5"/>
    <p:sldId id="264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91" r:id="rId17"/>
    <p:sldId id="292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533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16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829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66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83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43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4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07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45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6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1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72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ms.office.com/r/HMhgs7tLEw" TargetMode="External"/><Relationship Id="rId4" Type="http://schemas.openxmlformats.org/officeDocument/2006/relationships/hyperlink" Target="https://github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hv5_hWPIe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0B03E9-99AD-70AB-93D1-E638E9B01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" y="1462544"/>
            <a:ext cx="8187134" cy="43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AF3BB7-D45B-9A69-0D2D-24AB1C0E9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3" y="1576398"/>
            <a:ext cx="8136411" cy="46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3FA844-2C8D-1C7F-3B17-D4A75CB3B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1894478"/>
            <a:ext cx="8405530" cy="32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6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331342-5EA8-373F-0EBF-15D6C84A5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1573775"/>
            <a:ext cx="8211372" cy="4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0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F3E52-8CA2-EF36-A93A-CEC4B27A9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" y="1661437"/>
            <a:ext cx="8429294" cy="47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0E4D3A-F9FB-5BF2-4077-737DA4BA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" y="1734623"/>
            <a:ext cx="8390659" cy="369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5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úvidas — Câmara Municipal de Goiânia">
            <a:extLst>
              <a:ext uri="{FF2B5EF4-FFF2-40B4-BE49-F238E27FC236}">
                <a16:creationId xmlns:a16="http://schemas.microsoft.com/office/drawing/2014/main" id="{DC1F5857-3B3F-12A5-859B-31151F2B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8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D5DFBAA-6CBB-1136-69C6-E5AA332C4162}"/>
              </a:ext>
            </a:extLst>
          </p:cNvPr>
          <p:cNvSpPr txBox="1"/>
          <p:nvPr/>
        </p:nvSpPr>
        <p:spPr>
          <a:xfrm>
            <a:off x="3236976" y="395865"/>
            <a:ext cx="2421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EB3C18-D2E3-6FEF-50F4-4761BD51AEBF}"/>
              </a:ext>
            </a:extLst>
          </p:cNvPr>
          <p:cNvSpPr txBox="1"/>
          <p:nvPr/>
        </p:nvSpPr>
        <p:spPr>
          <a:xfrm>
            <a:off x="969264" y="1103751"/>
            <a:ext cx="70591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/>
              <a:t>Criar conta no github: </a:t>
            </a:r>
            <a:r>
              <a:rPr lang="pt-BR" sz="1600" dirty="0">
                <a:hlinkClick r:id="rId4"/>
              </a:rPr>
              <a:t>https://github.com/</a:t>
            </a:r>
            <a:endParaRPr lang="pt-BR" sz="1600" dirty="0"/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Criar repositório no github de nome:“</a:t>
            </a:r>
            <a:r>
              <a:rPr lang="pt-BR" sz="1600" dirty="0" err="1"/>
              <a:t>projetos-senac</a:t>
            </a:r>
            <a:r>
              <a:rPr lang="pt-BR" sz="1600" dirty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Clonar repositório na pasta </a:t>
            </a:r>
            <a:r>
              <a:rPr lang="pt-BR" sz="1600" dirty="0" err="1"/>
              <a:t>htdocs</a:t>
            </a:r>
            <a:r>
              <a:rPr lang="pt-BR" sz="1600" dirty="0"/>
              <a:t> do </a:t>
            </a:r>
            <a:r>
              <a:rPr lang="pt-BR" sz="1600" dirty="0" err="1"/>
              <a:t>pc</a:t>
            </a:r>
            <a:r>
              <a:rPr lang="pt-BR" sz="1600" dirty="0"/>
              <a:t> que fica em: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C:\xampp\htdocs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Para clonar usar o seguinte comando </a:t>
            </a:r>
            <a:r>
              <a:rPr lang="pt-BR" sz="1600" dirty="0" err="1"/>
              <a:t>git</a:t>
            </a:r>
            <a:r>
              <a:rPr lang="pt-BR" sz="1600" dirty="0"/>
              <a:t> no </a:t>
            </a:r>
            <a:r>
              <a:rPr lang="pt-BR" sz="1600" dirty="0" err="1"/>
              <a:t>cmd</a:t>
            </a:r>
            <a:r>
              <a:rPr lang="pt-BR" sz="1600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 clone https://github.com/SEU-USUARIO/ projetos-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</a:rPr>
              <a:t>senac.git</a:t>
            </a: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457200" indent="-457200">
              <a:buFont typeface="+mj-lt"/>
              <a:buAutoNum type="arabicPeriod"/>
            </a:pPr>
            <a:r>
              <a:rPr lang="pt-BR" sz="1600" dirty="0"/>
              <a:t>Baixar </a:t>
            </a:r>
            <a:r>
              <a:rPr lang="pt-BR" sz="1600" b="1" dirty="0"/>
              <a:t>VisualG</a:t>
            </a:r>
            <a:r>
              <a:rPr lang="pt-BR" sz="1600" dirty="0"/>
              <a:t> do </a:t>
            </a:r>
            <a:r>
              <a:rPr lang="pt-BR" sz="1600" b="1" dirty="0"/>
              <a:t>Microsoft Teams</a:t>
            </a:r>
          </a:p>
          <a:p>
            <a:pPr marL="457200" indent="-457200">
              <a:buFont typeface="+mj-lt"/>
              <a:buAutoNum type="arabicPeriod"/>
            </a:pPr>
            <a:endParaRPr lang="pt-BR" sz="1600" b="1" dirty="0"/>
          </a:p>
          <a:p>
            <a:pPr marL="457200" indent="-457200">
              <a:buFont typeface="+mj-lt"/>
              <a:buAutoNum type="arabicPeriod"/>
            </a:pPr>
            <a:r>
              <a:rPr lang="pt-BR" sz="1600" dirty="0"/>
              <a:t>Responder questionário do link: </a:t>
            </a:r>
            <a:r>
              <a:rPr lang="pt-BR" sz="1600" dirty="0">
                <a:hlinkClick r:id="rId5"/>
              </a:rPr>
              <a:t>https://forms.office.com/r/HMhgs7tLEw</a:t>
            </a:r>
            <a:endParaRPr lang="pt-BR" sz="1600" dirty="0"/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Baixar Apostila "300 Ideias para Programar.pdf“ do </a:t>
            </a:r>
            <a:r>
              <a:rPr lang="pt-BR" sz="1600" b="1" dirty="0"/>
              <a:t>Microsoft Teams </a:t>
            </a:r>
          </a:p>
          <a:p>
            <a:pPr marL="342900" indent="-342900">
              <a:buFont typeface="+mj-lt"/>
              <a:buAutoNum type="arabicPeriod"/>
            </a:pPr>
            <a:endParaRPr lang="pt-BR" sz="1600" b="1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Faça os exercícios da apostila de nome "300 Ideias para Programar.pdf", </a:t>
            </a:r>
          </a:p>
          <a:p>
            <a:r>
              <a:rPr lang="pt-BR" sz="1600" dirty="0"/>
              <a:t>do numero 1.1.1 ate o numero 1.1.15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705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934488" y="2022461"/>
            <a:ext cx="7231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95000"/>
                  </a:schemeClr>
                </a:solidFill>
              </a:rPr>
              <a:t>Algoritmo: </a:t>
            </a:r>
          </a:p>
          <a:p>
            <a:pPr algn="ctr"/>
            <a:r>
              <a:rPr lang="pt-BR" sz="3200" b="1" dirty="0">
                <a:solidFill>
                  <a:schemeClr val="bg1">
                    <a:lumMod val="95000"/>
                  </a:schemeClr>
                </a:solidFill>
              </a:rPr>
              <a:t>Conceitos e </a:t>
            </a:r>
          </a:p>
          <a:p>
            <a:pPr algn="ctr"/>
            <a:r>
              <a:rPr lang="pt-BR" sz="3200" b="1" dirty="0">
                <a:solidFill>
                  <a:schemeClr val="bg1">
                    <a:lumMod val="95000"/>
                  </a:schemeClr>
                </a:solidFill>
              </a:rPr>
              <a:t>Forma de 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934488" y="2022460"/>
            <a:ext cx="7450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95000"/>
                  </a:schemeClr>
                </a:solidFill>
              </a:rPr>
              <a:t>Vídeo sobre Algoritmo:</a:t>
            </a:r>
          </a:p>
          <a:p>
            <a:pPr algn="ctr"/>
            <a:r>
              <a:rPr lang="pt-BR" sz="3200" b="1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https://www.youtube.com/watch?v=3hv5_hWPIeo</a:t>
            </a:r>
            <a:endParaRPr lang="pt-BR" sz="32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pt-BR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8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0A6F88-49D9-04D8-6CF0-840171CC7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8" y="1922049"/>
            <a:ext cx="7344931" cy="301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Conceito de Algoritmo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1A-8DEB-C22A-9049-74EFBE2B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3" y="2030439"/>
            <a:ext cx="8286181" cy="27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D0275D-DE59-2484-BAB7-6DA0316E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808411"/>
            <a:ext cx="7955280" cy="34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1F498D-2EF3-4237-8C5F-8F480A6FB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587993"/>
            <a:ext cx="7172477" cy="41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1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8A0025-DC2E-6827-EB5C-68A70EBC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" y="1816519"/>
            <a:ext cx="7242048" cy="36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3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Formas de Representação de Algoritmos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0F6C37-5001-003C-1A69-68C43BC4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3" y="1830526"/>
            <a:ext cx="8228351" cy="34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5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224</Words>
  <Application>Microsoft Office PowerPoint</Application>
  <PresentationFormat>Apresentação na tela (4:3)</PresentationFormat>
  <Paragraphs>57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49</cp:revision>
  <dcterms:created xsi:type="dcterms:W3CDTF">2020-08-21T15:35:10Z</dcterms:created>
  <dcterms:modified xsi:type="dcterms:W3CDTF">2022-07-18T14:29:55Z</dcterms:modified>
</cp:coreProperties>
</file>