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3" r:id="rId4"/>
    <p:sldId id="264" r:id="rId5"/>
    <p:sldId id="293" r:id="rId6"/>
    <p:sldId id="292" r:id="rId7"/>
    <p:sldId id="291" r:id="rId8"/>
    <p:sldId id="290" r:id="rId9"/>
    <p:sldId id="294" r:id="rId10"/>
    <p:sldId id="289" r:id="rId11"/>
    <p:sldId id="288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7323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716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70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750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266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893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7LVvNXZxUFI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de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Sistemas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</a:t>
            </a:r>
          </a:p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4B2DF7E-E99E-5E3E-90EF-9E0FD89D4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75" y="1990725"/>
            <a:ext cx="80200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18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8" y="45339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8" y="1610316"/>
            <a:ext cx="7635264" cy="449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Algoritmos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7A0F443A-9CCE-F84C-85FF-FF1322180916}"/>
              </a:ext>
            </a:extLst>
          </p:cNvPr>
          <p:cNvSpPr txBox="1">
            <a:spLocks/>
          </p:cNvSpPr>
          <p:nvPr/>
        </p:nvSpPr>
        <p:spPr>
          <a:xfrm>
            <a:off x="952085" y="3193475"/>
            <a:ext cx="6089071" cy="471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5400" spc="300" dirty="0">
                <a:solidFill>
                  <a:srgbClr val="ED8B00"/>
                </a:solidFill>
                <a:latin typeface="+mj-lt"/>
              </a:rPr>
              <a:t>Funções</a:t>
            </a:r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Agenda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8111B7B-3FFB-6E91-DE2B-B79EC696D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987" y="2209800"/>
            <a:ext cx="40100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Conceito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4A9AA03-C0E8-CC2B-71A2-D57398A4B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25" y="1747075"/>
            <a:ext cx="79057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1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Sintaxe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4C8EEDC-84CC-154F-186F-D1DC6D36C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700650"/>
            <a:ext cx="83820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11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Exemplo 1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CDA21FF-15DC-25BD-6628-5C40F741C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504" y="1751647"/>
            <a:ext cx="70104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07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Exemplo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8144C79-EECB-FABF-A359-906F40678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698" y="1515237"/>
            <a:ext cx="608647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12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Vídeo Funções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1590213-BBD4-6682-9D0E-4CC3DE2A8EF0}"/>
              </a:ext>
            </a:extLst>
          </p:cNvPr>
          <p:cNvSpPr txBox="1"/>
          <p:nvPr/>
        </p:nvSpPr>
        <p:spPr>
          <a:xfrm>
            <a:off x="1737360" y="2176272"/>
            <a:ext cx="4882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4"/>
              </a:rPr>
              <a:t>https://www.youtube.com/watch?v=7LVvNXZxUFI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6123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D3BCE5D-6FC4-6E1F-7572-AF921A85A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1776412"/>
            <a:ext cx="81153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489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</TotalTime>
  <Words>45</Words>
  <Application>Microsoft Office PowerPoint</Application>
  <PresentationFormat>Apresentação na tela (4:3)</PresentationFormat>
  <Paragraphs>25</Paragraphs>
  <Slides>12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Programador  de Sistemas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 - CONTA GMAIL</cp:lastModifiedBy>
  <cp:revision>31</cp:revision>
  <dcterms:created xsi:type="dcterms:W3CDTF">2020-08-21T15:35:10Z</dcterms:created>
  <dcterms:modified xsi:type="dcterms:W3CDTF">2022-07-18T13:51:42Z</dcterms:modified>
</cp:coreProperties>
</file>