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3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1" r:id="rId13"/>
    <p:sldId id="300" r:id="rId14"/>
    <p:sldId id="299" r:id="rId15"/>
    <p:sldId id="298" r:id="rId16"/>
    <p:sldId id="297" r:id="rId17"/>
    <p:sldId id="303" r:id="rId18"/>
    <p:sldId id="302" r:id="rId19"/>
    <p:sldId id="288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05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36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33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508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60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0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42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426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6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2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2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90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53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1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Zq7l9Oj-_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DDC6FE-B480-496D-2B52-8D239A7F4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" y="1739435"/>
            <a:ext cx="8129016" cy="45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1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06CF94-203B-125D-0E8B-5681FD52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1755303"/>
            <a:ext cx="8403533" cy="40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1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DFFAEC-64EC-6735-CACF-68083224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" y="1995180"/>
            <a:ext cx="8202168" cy="36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B55840-98CD-2E41-7FBF-5183B5EC1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646306"/>
            <a:ext cx="8251590" cy="35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11116A-FF90-700E-86E1-C850370C9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919287"/>
            <a:ext cx="8277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2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D02847-3A4A-F74C-E85A-E3153046A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" y="2046493"/>
            <a:ext cx="8229600" cy="34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2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Vídeo sobre Tipos de Dados e Variáveis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80988E-4500-3A5E-71D8-AA58BC395A01}"/>
              </a:ext>
            </a:extLst>
          </p:cNvPr>
          <p:cNvSpPr txBox="1"/>
          <p:nvPr/>
        </p:nvSpPr>
        <p:spPr>
          <a:xfrm>
            <a:off x="1024128" y="2761488"/>
            <a:ext cx="6310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linkClick r:id="rId4"/>
              </a:rPr>
              <a:t>https://www.youtube.com/watch?v=dZq7l9Oj-_c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72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Exercício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25D5B5-9C51-34DB-0024-6EFA1E77A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1884181"/>
            <a:ext cx="8225148" cy="26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Exercício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BA0DA7-2546-13FF-1B00-76CDDFAC1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" y="1731728"/>
            <a:ext cx="8138160" cy="36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7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814925" y="450275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>
                <a:solidFill>
                  <a:schemeClr val="bg1"/>
                </a:solidFill>
              </a:rPr>
              <a:t>Variáveis e Tipo de Dados</a:t>
            </a:r>
            <a:endParaRPr lang="pt-BR" sz="40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FBB3D0-C0C3-E00F-FDB6-EAF163F2E0BF}"/>
              </a:ext>
            </a:extLst>
          </p:cNvPr>
          <p:cNvSpPr txBox="1"/>
          <p:nvPr/>
        </p:nvSpPr>
        <p:spPr>
          <a:xfrm>
            <a:off x="941832" y="1993392"/>
            <a:ext cx="7644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Tipos de dados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Variáveis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Armazenamento de dados na memória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Conceito e utilidade de variáveis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Definição de variáveis em algoritmos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Mapeamento de variáveis na memória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6CE4E6-E1ED-574E-8C05-9C207EB00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02" y="1857906"/>
            <a:ext cx="8262795" cy="33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6F4DD0-CC4A-24A5-3F9B-CEE90FB47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882937"/>
            <a:ext cx="8311896" cy="33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8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BB1598-04DC-B0C1-EE1C-2F4F58349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" y="1882767"/>
            <a:ext cx="8449056" cy="30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3060F1-CA37-1AB9-7532-92623C2A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1699223"/>
            <a:ext cx="8297511" cy="38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C737A0-8B24-9E20-607F-9797EABCF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" y="1777532"/>
            <a:ext cx="8339328" cy="33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6CB877-7364-8226-65EF-F07D2320F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" y="1788065"/>
            <a:ext cx="8009519" cy="35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0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41DEAD-4492-5A74-4330-DC33DD716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1900406"/>
            <a:ext cx="7700758" cy="37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01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107</Words>
  <Application>Microsoft Office PowerPoint</Application>
  <PresentationFormat>Apresentação na tela (4:3)</PresentationFormat>
  <Paragraphs>46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39</cp:revision>
  <dcterms:created xsi:type="dcterms:W3CDTF">2020-08-21T15:35:10Z</dcterms:created>
  <dcterms:modified xsi:type="dcterms:W3CDTF">2022-07-18T13:45:03Z</dcterms:modified>
</cp:coreProperties>
</file>