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92" r:id="rId6"/>
    <p:sldId id="291" r:id="rId7"/>
    <p:sldId id="290" r:id="rId8"/>
    <p:sldId id="297" r:id="rId9"/>
    <p:sldId id="296" r:id="rId10"/>
    <p:sldId id="295" r:id="rId11"/>
    <p:sldId id="293" r:id="rId12"/>
    <p:sldId id="289" r:id="rId13"/>
    <p:sldId id="298" r:id="rId14"/>
    <p:sldId id="299" r:id="rId15"/>
    <p:sldId id="288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747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96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03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030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1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3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8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3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372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52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4VZtEtjI-r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ACD22B1-5722-21C2-9F37-AABE8046ED48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BBC6D46-6BE3-A461-6483-4B6CB5674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88" y="1562918"/>
            <a:ext cx="7507224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8061390-47EE-83A2-F317-3EDEDFF1A231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923745-6292-83F2-E871-BB384188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34" y="1672075"/>
            <a:ext cx="72009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DC459C-ECF3-45FF-4CCE-152DA8AB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662550"/>
            <a:ext cx="8477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C55915-6C6D-1899-D40B-721319099F2B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AE6E7B-1272-874B-4292-F874C5E4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53743"/>
            <a:ext cx="8382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C55915-6C6D-1899-D40B-721319099F2B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Vídeo sobre Controle de Fluxo de Execução- Decisão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86E3F4-E52E-8775-0B51-AA01434DD1E2}"/>
              </a:ext>
            </a:extLst>
          </p:cNvPr>
          <p:cNvSpPr txBox="1"/>
          <p:nvPr/>
        </p:nvSpPr>
        <p:spPr>
          <a:xfrm>
            <a:off x="1261872" y="3072384"/>
            <a:ext cx="460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https://www.youtube.com/watch?v=4VZtEtjI-rI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2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Algoritmos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2596897"/>
            <a:ext cx="6089071" cy="3081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pc="300" dirty="0">
                <a:solidFill>
                  <a:srgbClr val="ED8B00"/>
                </a:solidFill>
                <a:latin typeface="+mj-lt"/>
              </a:rPr>
              <a:t>Controle de fluxo – condicionais </a:t>
            </a:r>
          </a:p>
          <a:p>
            <a:pPr marL="0" indent="0">
              <a:buNone/>
            </a:pPr>
            <a:r>
              <a:rPr lang="pt-BR" spc="300" dirty="0">
                <a:solidFill>
                  <a:srgbClr val="ED8B00"/>
                </a:solidFill>
                <a:latin typeface="+mj-lt"/>
              </a:rPr>
              <a:t>(se, se-</a:t>
            </a:r>
            <a:r>
              <a:rPr lang="pt-BR" spc="300" dirty="0" err="1">
                <a:solidFill>
                  <a:srgbClr val="ED8B00"/>
                </a:solidFill>
                <a:latin typeface="+mj-lt"/>
              </a:rPr>
              <a:t>senao</a:t>
            </a:r>
            <a:r>
              <a:rPr lang="pt-BR" spc="300" dirty="0">
                <a:solidFill>
                  <a:srgbClr val="ED8B00"/>
                </a:solidFill>
                <a:latin typeface="+mj-lt"/>
              </a:rPr>
              <a:t> e escolha).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Agenda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8E54B7-35FF-FDE1-A9E8-29D4913F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53" y="1800225"/>
            <a:ext cx="6076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Comandos Compostos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616528-C0DE-533A-7E96-7B75D5F59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6" y="1678686"/>
            <a:ext cx="808386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Estrutura Sequencial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2BD122-AB52-5F88-3C61-DF986A3D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9" y="1679448"/>
            <a:ext cx="795528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90DAFD-97AF-2D7D-F670-B98C9E768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1710118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9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1 (se-</a:t>
            </a:r>
            <a:r>
              <a:rPr lang="pt-BR" b="1" dirty="0" err="1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senao</a:t>
            </a:r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273BBE-2B55-993C-CDDE-F626DE2F7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1608582"/>
            <a:ext cx="82200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9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829393-76A3-8E07-2CD0-B324C678E8DF}"/>
              </a:ext>
            </a:extLst>
          </p:cNvPr>
          <p:cNvSpPr txBox="1">
            <a:spLocks/>
          </p:cNvSpPr>
          <p:nvPr/>
        </p:nvSpPr>
        <p:spPr>
          <a:xfrm>
            <a:off x="659477" y="54420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Controle de Fluxo de Execução- Decisão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3ED7A0-E977-26FD-39A6-7169D0FB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1729168"/>
            <a:ext cx="7534656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79216E-E9BF-25DA-89FC-A3C69D2EB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" y="1633918"/>
            <a:ext cx="78200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02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101</Words>
  <Application>Microsoft Office PowerPoint</Application>
  <PresentationFormat>Apresentação na tela (4:3)</PresentationFormat>
  <Paragraphs>34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32</cp:revision>
  <dcterms:created xsi:type="dcterms:W3CDTF">2020-08-21T15:35:10Z</dcterms:created>
  <dcterms:modified xsi:type="dcterms:W3CDTF">2022-07-18T13:46:14Z</dcterms:modified>
</cp:coreProperties>
</file>