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96" r:id="rId13"/>
    <p:sldId id="288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15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46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9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3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17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51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17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mKxjwdoU3c" TargetMode="External"/><Relationship Id="rId4" Type="http://schemas.openxmlformats.org/officeDocument/2006/relationships/hyperlink" Target="https://www.youtube.com/watch?v=0FAK41Pycp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F7AF9F-2A0B-C22A-A0BA-877C7D6E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1635823"/>
            <a:ext cx="8096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B90854-1288-8EAE-0EDF-FA70CAF9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761934"/>
            <a:ext cx="8077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7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Vídeo - Controle de Fluxo de Execução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E48D19-8730-0811-4B4E-BC5D2836D8ED}"/>
              </a:ext>
            </a:extLst>
          </p:cNvPr>
          <p:cNvSpPr txBox="1"/>
          <p:nvPr/>
        </p:nvSpPr>
        <p:spPr>
          <a:xfrm>
            <a:off x="941832" y="1892808"/>
            <a:ext cx="69860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LACO DE REPETICAO ENQUANTO:</a:t>
            </a:r>
          </a:p>
          <a:p>
            <a:r>
              <a:rPr lang="pt-BR" sz="3200" dirty="0">
                <a:hlinkClick r:id="rId4"/>
              </a:rPr>
              <a:t>https://www.youtube.com/watch?v=0FAK41PycpM</a:t>
            </a:r>
            <a:endParaRPr lang="pt-BR" sz="3200" dirty="0"/>
          </a:p>
          <a:p>
            <a:endParaRPr lang="pt-BR" sz="3200" b="1" dirty="0"/>
          </a:p>
          <a:p>
            <a:r>
              <a:rPr lang="pt-BR" sz="3200" b="1" dirty="0"/>
              <a:t>LACO DE REPETICAO PARA:</a:t>
            </a:r>
          </a:p>
          <a:p>
            <a:r>
              <a:rPr lang="pt-BR" sz="3200" dirty="0">
                <a:hlinkClick r:id="rId5"/>
              </a:rPr>
              <a:t>https://www.youtube.com/watch?v=6mKxjwdoU3c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7345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131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spc="300" dirty="0">
                <a:solidFill>
                  <a:srgbClr val="ED8B00"/>
                </a:solidFill>
                <a:latin typeface="+mj-lt"/>
              </a:rPr>
              <a:t>Estruturas de Repetição</a:t>
            </a:r>
            <a:r>
              <a:rPr lang="pt-BR" sz="2000" spc="300" dirty="0">
                <a:solidFill>
                  <a:srgbClr val="ED8B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399233-38E9-362A-77EC-787D501EF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2514600"/>
            <a:ext cx="6896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4E7295-AA01-7E3B-14C4-8267E6181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1726692"/>
            <a:ext cx="80867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45910E-AE07-3687-21C0-ECC6D2B3D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1679067"/>
            <a:ext cx="8124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2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3EF446-4EF8-293F-102D-0EAFC551D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1665788"/>
            <a:ext cx="8353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57088E-8630-9261-4612-DF3A034D8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1700650"/>
            <a:ext cx="83629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4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967E8C-E0C9-8428-B46B-FBABB31A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1663827"/>
            <a:ext cx="8296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CBA8DB-3A5B-5B70-0F0A-134698BB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1603438"/>
            <a:ext cx="8010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4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110</Words>
  <Application>Microsoft Office PowerPoint</Application>
  <PresentationFormat>Apresentação na tela (4:3)</PresentationFormat>
  <Paragraphs>33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2020-08-21T15:35:10Z</dcterms:created>
  <dcterms:modified xsi:type="dcterms:W3CDTF">2022-07-18T13:48:09Z</dcterms:modified>
</cp:coreProperties>
</file>