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98" r:id="rId6"/>
    <p:sldId id="297" r:id="rId7"/>
    <p:sldId id="296" r:id="rId8"/>
    <p:sldId id="295" r:id="rId9"/>
    <p:sldId id="294" r:id="rId10"/>
    <p:sldId id="293" r:id="rId11"/>
    <p:sldId id="292" r:id="rId12"/>
    <p:sldId id="291" r:id="rId13"/>
    <p:sldId id="299" r:id="rId14"/>
    <p:sldId id="288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876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61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64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53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17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37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0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81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E0GtQJ9EF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BFA567-9EF8-B7BD-557B-6175A6790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" y="1731645"/>
            <a:ext cx="78200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AA85CD-F54B-BF0E-88B3-22A6099D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" y="1590675"/>
            <a:ext cx="76104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7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A6BB13-3DA2-5A36-1F0D-4A0AD44D2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" y="1633347"/>
            <a:ext cx="8029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2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Vídeo - Vetores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A2B8D7-EC1C-6C15-5D31-CE2FE3D06E34}"/>
              </a:ext>
            </a:extLst>
          </p:cNvPr>
          <p:cNvSpPr txBox="1"/>
          <p:nvPr/>
        </p:nvSpPr>
        <p:spPr>
          <a:xfrm>
            <a:off x="2212848" y="2880360"/>
            <a:ext cx="493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https://www.youtube.com/watch?v=DE0GtQJ9EFg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76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Algoritmos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984907" cy="848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pc="300" dirty="0">
                <a:solidFill>
                  <a:srgbClr val="ED8B00"/>
                </a:solidFill>
                <a:latin typeface="+mj-lt"/>
              </a:rPr>
              <a:t>Variáveis compostas - VETORES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Agenda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780E4A-CB7E-FCA5-AB22-3F852AE8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790700"/>
            <a:ext cx="8001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Conceito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91B7A2-7053-E30E-E4A8-329B7A8DC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1909762"/>
            <a:ext cx="81248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Vetores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DB7E94-7490-E193-5BB0-9627CC7A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628775"/>
            <a:ext cx="81534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E080EE-9A94-6563-443F-DF9F5C38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1643062"/>
            <a:ext cx="81057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C848F-2673-D225-9329-906E00DAA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1710499"/>
            <a:ext cx="83724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0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Declarações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96C812-7A94-B732-1F30-545629FB9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2209800"/>
            <a:ext cx="7296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8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A73851-E9B6-8516-EF6A-375AEBB1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752600"/>
            <a:ext cx="8115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96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57</Words>
  <Application>Microsoft Office PowerPoint</Application>
  <PresentationFormat>Apresentação na tela (4:3)</PresentationFormat>
  <Paragraphs>31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31</cp:revision>
  <dcterms:created xsi:type="dcterms:W3CDTF">2020-08-21T15:35:10Z</dcterms:created>
  <dcterms:modified xsi:type="dcterms:W3CDTF">2022-07-18T13:49:27Z</dcterms:modified>
</cp:coreProperties>
</file>