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95" r:id="rId5"/>
    <p:sldId id="294" r:id="rId6"/>
    <p:sldId id="293" r:id="rId7"/>
    <p:sldId id="292" r:id="rId8"/>
    <p:sldId id="291" r:id="rId9"/>
    <p:sldId id="290" r:id="rId10"/>
    <p:sldId id="289" r:id="rId11"/>
    <p:sldId id="296" r:id="rId12"/>
    <p:sldId id="297" r:id="rId13"/>
    <p:sldId id="28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0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76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3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54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20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8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4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9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mtZSoyy0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6A9F3D-3E42-312D-89F7-EFCB0E27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740217"/>
            <a:ext cx="81153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60A1F3-CF8D-CBD0-7B12-3F5E2DF5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642681"/>
            <a:ext cx="8305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- Matrizes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00E220-8AE7-3252-ED45-A7183DA3387B}"/>
              </a:ext>
            </a:extLst>
          </p:cNvPr>
          <p:cNvSpPr txBox="1"/>
          <p:nvPr/>
        </p:nvSpPr>
        <p:spPr>
          <a:xfrm>
            <a:off x="969264" y="2898648"/>
            <a:ext cx="489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hlinkClick r:id="rId4"/>
              </a:rPr>
              <a:t>https://www.youtube.com/watch?v=gmtZSoyy0UI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9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Variáveis compostas - Matrizes.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71391-FB50-F7C7-441A-D2A395DC6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1943100"/>
            <a:ext cx="6619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B6E8A0-C43D-CEF3-C3D0-940474E9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676400"/>
            <a:ext cx="811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1D714C-2B9C-3607-6D84-CB0BFBB30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748275"/>
            <a:ext cx="81248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FB26BE-97E8-4A45-EC59-CBCE8DF7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664208"/>
            <a:ext cx="8515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43EB85-77AF-5B83-1ED9-5E119DD2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286000"/>
            <a:ext cx="7248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D7E247-B117-7722-5D4B-E328AAEA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909762"/>
            <a:ext cx="8153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7D563C-CCBC-E071-9902-6453926D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87258"/>
            <a:ext cx="8077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56</Words>
  <Application>Microsoft Office PowerPoint</Application>
  <PresentationFormat>Apresentação na tela (4:3)</PresentationFormat>
  <Paragraphs>29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2022-07-18T13:50:05Z</dcterms:modified>
</cp:coreProperties>
</file>