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99" r:id="rId6"/>
    <p:sldId id="298" r:id="rId7"/>
    <p:sldId id="297" r:id="rId8"/>
    <p:sldId id="296" r:id="rId9"/>
    <p:sldId id="295" r:id="rId10"/>
    <p:sldId id="294" r:id="rId11"/>
    <p:sldId id="293" r:id="rId12"/>
    <p:sldId id="292" r:id="rId13"/>
    <p:sldId id="300" r:id="rId14"/>
    <p:sldId id="28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28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4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5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1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7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1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2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5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53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z5peGjbN3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Passagem de Parâmetros – Por valor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69519C-A16E-9467-9C12-677FE2A5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" y="1654111"/>
            <a:ext cx="7991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Passagem de Parâmetros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4D346B-A556-CAE9-9229-34CC4FB2F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1900237"/>
            <a:ext cx="8181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2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Passagem de Parâmetros – Por Referência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E5993D-04A6-C2A5-5916-BDA1491A8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1600200"/>
            <a:ext cx="8211313" cy="49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- Procedimentos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262D99-52D3-B0B4-5D7E-227627F3C7EC}"/>
              </a:ext>
            </a:extLst>
          </p:cNvPr>
          <p:cNvSpPr txBox="1"/>
          <p:nvPr/>
        </p:nvSpPr>
        <p:spPr>
          <a:xfrm>
            <a:off x="1600200" y="2459736"/>
            <a:ext cx="491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https://www.youtube.com/watch?v=pz5peGjbN3c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54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110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spc="300" dirty="0">
                <a:solidFill>
                  <a:srgbClr val="ED8B00"/>
                </a:solidFill>
                <a:latin typeface="+mj-lt"/>
              </a:rPr>
              <a:t>Procedimentos</a:t>
            </a:r>
            <a:r>
              <a:rPr lang="pt-BR" sz="2000" spc="300" dirty="0">
                <a:solidFill>
                  <a:srgbClr val="ED8B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AEC2CB-22A6-E418-9E49-33AAFC7A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1938337"/>
            <a:ext cx="7067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Objetivos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35E5DE-079C-7A13-9E46-5BD6A16C8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1" y="1880235"/>
            <a:ext cx="6867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6915DA-B76F-C696-4873-6310D257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826323"/>
            <a:ext cx="81153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A4622E-1BAF-603D-DE70-804A1A6B0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5" y="1752790"/>
            <a:ext cx="6524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 Globais e Locais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4F1846-B6F1-9EB2-2AE6-27038CACE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737931"/>
            <a:ext cx="809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57F5F0-55D0-2086-688A-9F155B62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1653540"/>
            <a:ext cx="7362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Passagem de Parâmetros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1D569-57F7-E741-9D8C-554C9038C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3062"/>
            <a:ext cx="8229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70</Words>
  <Application>Microsoft Office PowerPoint</Application>
  <PresentationFormat>Apresentação na tela (4:3)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2022-07-18T13:50:49Z</dcterms:modified>
</cp:coreProperties>
</file>