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63" r:id="rId4"/>
    <p:sldId id="279" r:id="rId5"/>
    <p:sldId id="278" r:id="rId6"/>
    <p:sldId id="277" r:id="rId7"/>
    <p:sldId id="276" r:id="rId8"/>
    <p:sldId id="275" r:id="rId9"/>
    <p:sldId id="273" r:id="rId10"/>
    <p:sldId id="272" r:id="rId11"/>
    <p:sldId id="271" r:id="rId12"/>
    <p:sldId id="270" r:id="rId13"/>
    <p:sldId id="269" r:id="rId14"/>
    <p:sldId id="268" r:id="rId15"/>
    <p:sldId id="267" r:id="rId16"/>
    <p:sldId id="298" r:id="rId17"/>
    <p:sldId id="297" r:id="rId18"/>
    <p:sldId id="296" r:id="rId19"/>
    <p:sldId id="292" r:id="rId20"/>
    <p:sldId id="291" r:id="rId21"/>
    <p:sldId id="290" r:id="rId22"/>
    <p:sldId id="289" r:id="rId23"/>
    <p:sldId id="288" r:id="rId24"/>
    <p:sldId id="287" r:id="rId25"/>
    <p:sldId id="286" r:id="rId26"/>
    <p:sldId id="285" r:id="rId27"/>
    <p:sldId id="284" r:id="rId28"/>
    <p:sldId id="283" r:id="rId29"/>
    <p:sldId id="282" r:id="rId30"/>
    <p:sldId id="308" r:id="rId31"/>
    <p:sldId id="307" r:id="rId32"/>
    <p:sldId id="306" r:id="rId33"/>
    <p:sldId id="325" r:id="rId34"/>
    <p:sldId id="324" r:id="rId35"/>
    <p:sldId id="323" r:id="rId36"/>
    <p:sldId id="322" r:id="rId37"/>
    <p:sldId id="321" r:id="rId38"/>
    <p:sldId id="320" r:id="rId39"/>
    <p:sldId id="319" r:id="rId40"/>
    <p:sldId id="318" r:id="rId41"/>
    <p:sldId id="317" r:id="rId42"/>
    <p:sldId id="316" r:id="rId43"/>
    <p:sldId id="347" r:id="rId44"/>
    <p:sldId id="26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13817"/>
            <a:ext cx="7772400" cy="2696146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 </a:t>
            </a:r>
            <a:br>
              <a:rPr lang="pt-BR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404558"/>
            <a:ext cx="61150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5158520"/>
            <a:ext cx="5734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23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33" y="1800226"/>
            <a:ext cx="52482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08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1" y="1521303"/>
            <a:ext cx="6330271" cy="428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69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0" y="1194167"/>
            <a:ext cx="65817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56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33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13" y="2113712"/>
            <a:ext cx="6019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03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9" y="1684366"/>
            <a:ext cx="64389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24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49" y="1920468"/>
            <a:ext cx="60198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88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36" y="1684281"/>
            <a:ext cx="64103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17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5" y="1317737"/>
            <a:ext cx="6324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61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589657" y="294926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Lógica de Programação 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8" y="1381125"/>
            <a:ext cx="58674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0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67" y="2062163"/>
            <a:ext cx="59626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47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9" y="1375646"/>
            <a:ext cx="6521253" cy="494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6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6" y="1839252"/>
            <a:ext cx="62007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87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8" y="2126099"/>
            <a:ext cx="61341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03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2" y="2185988"/>
            <a:ext cx="58864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46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869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49" y="1547265"/>
            <a:ext cx="60674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49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56" y="1705396"/>
            <a:ext cx="6391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80" y="1463352"/>
            <a:ext cx="48672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90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89" y="1557498"/>
            <a:ext cx="6621055" cy="46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27" y="1569854"/>
            <a:ext cx="6226231" cy="34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65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00" y="1205713"/>
            <a:ext cx="6416984" cy="503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307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0" y="1909763"/>
            <a:ext cx="60007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953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7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2" y="1581993"/>
            <a:ext cx="609149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28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47" y="1384371"/>
            <a:ext cx="621476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54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8" y="2049814"/>
            <a:ext cx="59626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095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0" y="1357566"/>
            <a:ext cx="62865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113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4" y="1435200"/>
            <a:ext cx="60769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711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43" y="1379355"/>
            <a:ext cx="59055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83" y="4960755"/>
            <a:ext cx="2667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0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3" y="1829533"/>
            <a:ext cx="6481847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362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14" y="1178024"/>
            <a:ext cx="60388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006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96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3" y="1656085"/>
            <a:ext cx="59436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18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3" y="1577947"/>
            <a:ext cx="7606513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68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0" y="1602222"/>
            <a:ext cx="7436581" cy="48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53" y="2219325"/>
            <a:ext cx="654047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35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00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1270450"/>
            <a:ext cx="5136715" cy="110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2379648"/>
            <a:ext cx="5838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2927294"/>
            <a:ext cx="5010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07" y="3270194"/>
            <a:ext cx="4752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24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397183"/>
            <a:ext cx="61341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940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55</Words>
  <Application>Microsoft Office PowerPoint</Application>
  <PresentationFormat>Apresentação na tela (4:3)</PresentationFormat>
  <Paragraphs>46</Paragraphs>
  <Slides>44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Tema do Office</vt:lpstr>
      <vt:lpstr>Programador  de 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39</cp:revision>
  <dcterms:created xsi:type="dcterms:W3CDTF">2020-08-21T15:35:10Z</dcterms:created>
  <dcterms:modified xsi:type="dcterms:W3CDTF">2022-07-14T22:14:39Z</dcterms:modified>
</cp:coreProperties>
</file>