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6" r:id="rId6"/>
    <p:sldId id="265" r:id="rId7"/>
    <p:sldId id="275" r:id="rId8"/>
    <p:sldId id="274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8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9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35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1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49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03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5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05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22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48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4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886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5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17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1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99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5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4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5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0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46B390-E0E6-2354-2C73-6F19A4ABA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491" y="1486602"/>
            <a:ext cx="5891549" cy="4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045843-BADA-B332-3467-3D5D431A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302" y="1598658"/>
            <a:ext cx="6233396" cy="45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498C29-792A-185D-6D35-E99A0031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539177"/>
            <a:ext cx="6378784" cy="44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2452DD-CB3F-4A3C-4733-077075C1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37" y="1619250"/>
            <a:ext cx="6321594" cy="42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7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98BB15-ABE2-DB0E-1C1B-C14638EE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77" y="1556972"/>
            <a:ext cx="5997356" cy="43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ED99FF-BEDB-3A24-E0E3-DD66393A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22" y="1726502"/>
            <a:ext cx="7660341" cy="38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28296B-E0FE-E03C-3136-1EEFCBA0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30" y="2287333"/>
            <a:ext cx="7304635" cy="20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3" y="525026"/>
            <a:ext cx="704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Regras para construção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A1D60E-BB23-A118-4C71-1907CD5D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9" y="1912322"/>
            <a:ext cx="8181428" cy="27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Fases de um 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9B59B6-8776-120F-6B5E-744CBC4B7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1" y="1109801"/>
            <a:ext cx="6537959" cy="35695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1E7F2F-AD61-3524-AAA9-3F5D45D08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9" y="4895708"/>
            <a:ext cx="7819825" cy="11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Fases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F99E3F-855A-ABBD-E252-2278BE53D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14" y="1602860"/>
            <a:ext cx="6363114" cy="45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Introdução a 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Conceito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71E50F-11BE-8C3B-C23C-CC1BE565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58344"/>
            <a:ext cx="7065305" cy="3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2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823E51-9F4E-3A31-4C14-507F2EE11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2" y="2128742"/>
            <a:ext cx="7102316" cy="2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1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23FBAD-5105-1099-AC05-B3C14947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724729"/>
            <a:ext cx="7643275" cy="37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62F8BC-CC6E-B72F-3A02-806B26BE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96" y="1754764"/>
            <a:ext cx="6720839" cy="44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2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Dicas para construção de um algoritmo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36CB0F-C4FB-EE08-636B-69A0398D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42" y="1966300"/>
            <a:ext cx="8517116" cy="29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335410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Importância da Análise de Processos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683A82-5573-DBD3-36F9-103C0D02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71" y="823845"/>
            <a:ext cx="7936992" cy="56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FA0CC4-3CAE-834B-652A-35C622E48759}"/>
              </a:ext>
            </a:extLst>
          </p:cNvPr>
          <p:cNvSpPr txBox="1"/>
          <p:nvPr/>
        </p:nvSpPr>
        <p:spPr>
          <a:xfrm>
            <a:off x="3124756" y="417537"/>
            <a:ext cx="661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6D6768-F876-D785-CC6A-BE70CA52E2F2}"/>
              </a:ext>
            </a:extLst>
          </p:cNvPr>
          <p:cNvSpPr txBox="1"/>
          <p:nvPr/>
        </p:nvSpPr>
        <p:spPr>
          <a:xfrm>
            <a:off x="694944" y="1205741"/>
            <a:ext cx="7652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Exercício 01: </a:t>
            </a:r>
          </a:p>
          <a:p>
            <a:r>
              <a:rPr lang="pt-BR" dirty="0"/>
              <a:t>Crie uma sequência lógica para tomar banho.</a:t>
            </a:r>
          </a:p>
          <a:p>
            <a:endParaRPr lang="pt-BR" dirty="0"/>
          </a:p>
          <a:p>
            <a:r>
              <a:rPr lang="pt-BR" b="1" dirty="0"/>
              <a:t>Exercício 02:</a:t>
            </a:r>
          </a:p>
          <a:p>
            <a:r>
              <a:rPr lang="pt-BR" dirty="0"/>
              <a:t>Faça um algoritmo para chegar até o curso de Programador de Sistemas do Senac.</a:t>
            </a:r>
          </a:p>
          <a:p>
            <a:endParaRPr lang="pt-BR" dirty="0"/>
          </a:p>
          <a:p>
            <a:r>
              <a:rPr lang="pt-BR" b="1" dirty="0"/>
              <a:t>Exercício 03</a:t>
            </a:r>
            <a:r>
              <a:rPr lang="pt-BR" dirty="0"/>
              <a:t>:</a:t>
            </a:r>
          </a:p>
          <a:p>
            <a:r>
              <a:rPr lang="pt-BR" dirty="0"/>
              <a:t>Descreva com detalhes a sequência lógica para Trocar um pneu de um carro.</a:t>
            </a:r>
          </a:p>
          <a:p>
            <a:endParaRPr lang="pt-BR" dirty="0"/>
          </a:p>
          <a:p>
            <a:r>
              <a:rPr lang="pt-BR" b="1" dirty="0"/>
              <a:t>Exercício 04</a:t>
            </a:r>
            <a:r>
              <a:rPr lang="pt-BR" dirty="0"/>
              <a:t>:</a:t>
            </a:r>
          </a:p>
          <a:p>
            <a:r>
              <a:rPr lang="pt-BR" dirty="0"/>
              <a:t>Faça um algoritmo para trocar uma lâmpada. Descreva com detalhes.</a:t>
            </a:r>
          </a:p>
          <a:p>
            <a:endParaRPr lang="pt-BR" dirty="0"/>
          </a:p>
          <a:p>
            <a:r>
              <a:rPr lang="pt-BR" b="1" dirty="0"/>
              <a:t>Exercício 05</a:t>
            </a:r>
            <a:r>
              <a:rPr lang="pt-BR" dirty="0"/>
              <a:t>:</a:t>
            </a:r>
          </a:p>
          <a:p>
            <a:r>
              <a:rPr lang="pt-BR" dirty="0"/>
              <a:t>Descreva os passos para chupar uma bala.</a:t>
            </a:r>
          </a:p>
          <a:p>
            <a:endParaRPr lang="pt-BR" dirty="0"/>
          </a:p>
          <a:p>
            <a:r>
              <a:rPr lang="pt-BR" b="1" dirty="0"/>
              <a:t>Exercício 06</a:t>
            </a:r>
            <a:r>
              <a:rPr lang="pt-BR" dirty="0"/>
              <a:t>:</a:t>
            </a:r>
          </a:p>
          <a:p>
            <a:r>
              <a:rPr lang="pt-BR" dirty="0"/>
              <a:t>Crie um algoritmo para ir até o banheiro do Senac.</a:t>
            </a:r>
          </a:p>
        </p:txBody>
      </p:sp>
    </p:spTree>
    <p:extLst>
      <p:ext uri="{BB962C8B-B14F-4D97-AF65-F5344CB8AC3E}">
        <p14:creationId xmlns:p14="http://schemas.microsoft.com/office/powerpoint/2010/main" val="343128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é Algoritmo?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ED5D7A-14B3-2277-8F30-981364FB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3" y="1763870"/>
            <a:ext cx="7687940" cy="33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Falou em problema??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874BA4-D450-ED99-42CD-69ED64D1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696644"/>
            <a:ext cx="7507224" cy="46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Falou em problema??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8918BB-4493-967A-8A79-ABD8A224C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5" y="1582710"/>
            <a:ext cx="7776329" cy="47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E2EA48-9D3A-77A7-284D-3AB7979A4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0" y="1828613"/>
            <a:ext cx="7694824" cy="39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5FE32C-D399-D339-97DB-D63B8757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2066043"/>
            <a:ext cx="7452360" cy="39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159525-1B84-1A68-0BC0-7231CB42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75" y="1163779"/>
            <a:ext cx="6954449" cy="51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2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171282-E011-AB26-B224-0AE9AD433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1325880"/>
            <a:ext cx="6426877" cy="46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181</Words>
  <Application>Microsoft Office PowerPoint</Application>
  <PresentationFormat>Apresentação na tela (4:3)</PresentationFormat>
  <Paragraphs>61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44</cp:revision>
  <dcterms:created xsi:type="dcterms:W3CDTF">2020-08-21T15:35:10Z</dcterms:created>
  <dcterms:modified xsi:type="dcterms:W3CDTF">2022-07-14T03:41:06Z</dcterms:modified>
</cp:coreProperties>
</file>