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8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Introdução Java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169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800" spc="300" dirty="0">
                <a:solidFill>
                  <a:srgbClr val="ED8B00"/>
                </a:solidFill>
                <a:latin typeface="+mj-lt"/>
              </a:rPr>
              <a:t>Descrição</a:t>
            </a:r>
            <a:r>
              <a:rPr lang="pt-BR" sz="2000" spc="300" dirty="0">
                <a:solidFill>
                  <a:srgbClr val="ED8B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44ABC-4AF4-821E-D307-9E18574C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" y="471049"/>
            <a:ext cx="7790688" cy="579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A17C68-853C-E57E-E93A-2F6508584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" y="402336"/>
            <a:ext cx="8165592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17</Words>
  <Application>Microsoft Office PowerPoint</Application>
  <PresentationFormat>Apresentação na tela (4:3)</PresentationFormat>
  <Paragraphs>10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2022-07-16T18:39:09Z</dcterms:modified>
</cp:coreProperties>
</file>