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09" r:id="rId4"/>
    <p:sldId id="263" r:id="rId5"/>
    <p:sldId id="308" r:id="rId6"/>
    <p:sldId id="307" r:id="rId7"/>
    <p:sldId id="306" r:id="rId8"/>
    <p:sldId id="305" r:id="rId9"/>
    <p:sldId id="304" r:id="rId10"/>
    <p:sldId id="303" r:id="rId11"/>
    <p:sldId id="302" r:id="rId12"/>
    <p:sldId id="301" r:id="rId13"/>
    <p:sldId id="300" r:id="rId14"/>
    <p:sldId id="299" r:id="rId15"/>
    <p:sldId id="298" r:id="rId16"/>
    <p:sldId id="297" r:id="rId17"/>
    <p:sldId id="296" r:id="rId18"/>
    <p:sldId id="295" r:id="rId19"/>
    <p:sldId id="294" r:id="rId20"/>
    <p:sldId id="293" r:id="rId21"/>
    <p:sldId id="292" r:id="rId22"/>
    <p:sldId id="291" r:id="rId23"/>
    <p:sldId id="290" r:id="rId24"/>
    <p:sldId id="289" r:id="rId25"/>
    <p:sldId id="264" r:id="rId26"/>
    <p:sldId id="288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84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06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627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006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1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637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49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931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77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891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97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68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542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649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45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4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31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74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20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0B7BBB-0615-FBA5-9F4F-BC6A4581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404812"/>
            <a:ext cx="83724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4FBAC7-925A-F4C7-380B-1BF87DEE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85762"/>
            <a:ext cx="82867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1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7FAE3F-1CE4-E356-BC98-78927B6A8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371475"/>
            <a:ext cx="84105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1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9C8D52-4DE3-A1D5-463C-233EE7A33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385762"/>
            <a:ext cx="84867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4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C7144B-F0CB-E991-9542-A12D08FC4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448056"/>
            <a:ext cx="8210550" cy="5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0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A9387D-BE20-C4D4-3BDA-47885881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481012"/>
            <a:ext cx="82772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C12463-A549-2DAC-E2E6-B4516ED6B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400050"/>
            <a:ext cx="84677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54F7739-2DDD-D29C-AFC0-A906EEEC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419100"/>
            <a:ext cx="83248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1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D24F75-717E-638D-4F30-256647661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442912"/>
            <a:ext cx="82962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8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CB62B9-0187-A967-2306-917CEED1C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" y="438150"/>
            <a:ext cx="8165592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7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1345277" y="2547717"/>
            <a:ext cx="6089071" cy="267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spc="300" dirty="0">
                <a:solidFill>
                  <a:srgbClr val="ED8B00"/>
                </a:solidFill>
                <a:latin typeface="+mj-lt"/>
              </a:rPr>
              <a:t>Desenvolvimento de Aplicativos I.</a:t>
            </a:r>
          </a:p>
          <a:p>
            <a:pPr marL="0" indent="0">
              <a:buNone/>
            </a:pPr>
            <a:endParaRPr lang="pt-BR" sz="24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endParaRPr lang="pt-BR" sz="24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r>
              <a:rPr lang="pt-BR" sz="2400" spc="300" dirty="0">
                <a:solidFill>
                  <a:srgbClr val="ED8B00"/>
                </a:solidFill>
                <a:latin typeface="+mj-lt"/>
              </a:rPr>
              <a:t>Introdução ao Java – Parte II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1A072A-B501-34B2-A8C6-0408F7A65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3" y="466344"/>
            <a:ext cx="8238744" cy="59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0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BA93D2-1BAD-91AC-907F-23A6B79B8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400050"/>
            <a:ext cx="83153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2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6F2FF3-B0FB-BEC2-333D-7367D45B3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9" y="438912"/>
            <a:ext cx="8375904" cy="59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57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4DAE37-6144-D85E-A74C-72F2F1761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" y="447675"/>
            <a:ext cx="8257032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50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43BD65-5BCC-66E3-B332-FEC84E680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457200"/>
            <a:ext cx="81438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11C4C0-FB7E-2034-A21B-B87090C54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402336"/>
            <a:ext cx="8429625" cy="59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F4E962-7F57-6D62-8598-21ED63995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384048"/>
            <a:ext cx="8372475" cy="59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BD6DA1-166E-1918-5BB2-F4862D677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402336"/>
            <a:ext cx="8124825" cy="59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C450A0-B96F-21A7-795B-ABE4B3E01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395287"/>
            <a:ext cx="8353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0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B3C401-0B5B-ADDE-D123-718BD0021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419100"/>
            <a:ext cx="8153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B2197C-71EC-B479-D896-DBBC3707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33387"/>
            <a:ext cx="84105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6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1C2DBE-F56F-2646-A2A9-0450206DA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448055"/>
            <a:ext cx="8467725" cy="59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C77EC3-057F-61D4-A094-348331FF9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402336"/>
            <a:ext cx="8296275" cy="59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24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48</Words>
  <Application>Microsoft Office PowerPoint</Application>
  <PresentationFormat>Apresentação na tela (4:3)</PresentationFormat>
  <Paragraphs>34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2022-07-16T19:30:55Z</dcterms:modified>
</cp:coreProperties>
</file>