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3" r:id="rId4"/>
    <p:sldId id="305" r:id="rId5"/>
    <p:sldId id="304" r:id="rId6"/>
    <p:sldId id="303" r:id="rId7"/>
    <p:sldId id="302" r:id="rId8"/>
    <p:sldId id="307" r:id="rId9"/>
    <p:sldId id="306" r:id="rId10"/>
    <p:sldId id="308" r:id="rId11"/>
    <p:sldId id="301" r:id="rId12"/>
    <p:sldId id="300" r:id="rId13"/>
    <p:sldId id="299" r:id="rId14"/>
    <p:sldId id="298" r:id="rId15"/>
    <p:sldId id="297" r:id="rId16"/>
    <p:sldId id="296" r:id="rId17"/>
    <p:sldId id="295" r:id="rId18"/>
    <p:sldId id="310" r:id="rId19"/>
    <p:sldId id="309" r:id="rId20"/>
    <p:sldId id="294" r:id="rId21"/>
    <p:sldId id="293" r:id="rId22"/>
    <p:sldId id="288" r:id="rId23"/>
    <p:sldId id="26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556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484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987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32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909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222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87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066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434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312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23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628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354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53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190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469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841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60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533605-490D-A455-198A-51BC7F4BC34E}"/>
              </a:ext>
            </a:extLst>
          </p:cNvPr>
          <p:cNvSpPr txBox="1"/>
          <p:nvPr/>
        </p:nvSpPr>
        <p:spPr>
          <a:xfrm>
            <a:off x="859536" y="484632"/>
            <a:ext cx="572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Criando um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A6C9D1-8E86-9018-1E38-44AE9E322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420625"/>
            <a:ext cx="8343900" cy="595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3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9615936-DEB7-376E-43F8-14A9C2D9D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1790128"/>
            <a:ext cx="8477250" cy="44481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4DBB629-0391-E15C-9F0A-B95A047A067E}"/>
              </a:ext>
            </a:extLst>
          </p:cNvPr>
          <p:cNvSpPr txBox="1"/>
          <p:nvPr/>
        </p:nvSpPr>
        <p:spPr>
          <a:xfrm>
            <a:off x="850392" y="500825"/>
            <a:ext cx="621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Organização dos projetos</a:t>
            </a:r>
          </a:p>
        </p:txBody>
      </p:sp>
    </p:spTree>
    <p:extLst>
      <p:ext uri="{BB962C8B-B14F-4D97-AF65-F5344CB8AC3E}">
        <p14:creationId xmlns:p14="http://schemas.microsoft.com/office/powerpoint/2010/main" val="112810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64EC9C8-40D9-DCA1-5189-5EC2E0D558F4}"/>
              </a:ext>
            </a:extLst>
          </p:cNvPr>
          <p:cNvSpPr txBox="1"/>
          <p:nvPr/>
        </p:nvSpPr>
        <p:spPr>
          <a:xfrm>
            <a:off x="941832" y="411480"/>
            <a:ext cx="4142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Criando um pacote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1E782D-B1CB-616C-F776-87D903A89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34" y="1669732"/>
            <a:ext cx="77628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7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6FD8110-D8A7-1A9C-33FE-53653B778517}"/>
              </a:ext>
            </a:extLst>
          </p:cNvPr>
          <p:cNvSpPr txBox="1"/>
          <p:nvPr/>
        </p:nvSpPr>
        <p:spPr>
          <a:xfrm>
            <a:off x="786384" y="420624"/>
            <a:ext cx="6208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Criando um pacote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5D7D48-4947-192C-BBD6-85CFDEA2C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65" y="1647825"/>
            <a:ext cx="8328469" cy="475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6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87C63A6-BD95-6EA7-9E3D-C8DA12ACA7EA}"/>
              </a:ext>
            </a:extLst>
          </p:cNvPr>
          <p:cNvSpPr txBox="1"/>
          <p:nvPr/>
        </p:nvSpPr>
        <p:spPr>
          <a:xfrm>
            <a:off x="758952" y="448056"/>
            <a:ext cx="4471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Criando uma classe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025A11-1A41-B555-7F68-93089E18E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" y="1578673"/>
            <a:ext cx="8174736" cy="483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43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758898-72BA-1292-216B-F0D9CB106584}"/>
              </a:ext>
            </a:extLst>
          </p:cNvPr>
          <p:cNvSpPr txBox="1"/>
          <p:nvPr/>
        </p:nvSpPr>
        <p:spPr>
          <a:xfrm>
            <a:off x="868680" y="411480"/>
            <a:ext cx="5952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Criando uma Classe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C7D351-072D-2FDF-E413-259AE3176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48" y="1571625"/>
            <a:ext cx="8147304" cy="48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46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E8E80DA-B99F-0C45-986D-A35C70AE292B}"/>
              </a:ext>
            </a:extLst>
          </p:cNvPr>
          <p:cNvSpPr txBox="1"/>
          <p:nvPr/>
        </p:nvSpPr>
        <p:spPr>
          <a:xfrm>
            <a:off x="740664" y="502920"/>
            <a:ext cx="564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Executando a classe criada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59F97F-F5EA-546C-FE78-5486594DC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72" y="1618488"/>
            <a:ext cx="8138160" cy="484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56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8758F62-0E78-9D64-9943-D97C54634298}"/>
              </a:ext>
            </a:extLst>
          </p:cNvPr>
          <p:cNvSpPr txBox="1"/>
          <p:nvPr/>
        </p:nvSpPr>
        <p:spPr>
          <a:xfrm>
            <a:off x="978408" y="464558"/>
            <a:ext cx="5824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Encapsulando atributos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6F634E-9193-08B7-6CE8-999778163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" y="1773936"/>
            <a:ext cx="7982712" cy="455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68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8758F62-0E78-9D64-9943-D97C54634298}"/>
              </a:ext>
            </a:extLst>
          </p:cNvPr>
          <p:cNvSpPr txBox="1"/>
          <p:nvPr/>
        </p:nvSpPr>
        <p:spPr>
          <a:xfrm>
            <a:off x="978408" y="464558"/>
            <a:ext cx="5824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Encapsulando atributos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0C3E7B-E4B3-C406-043A-F0CFB9F9A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84" y="1655064"/>
            <a:ext cx="8476488" cy="484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15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8758F62-0E78-9D64-9943-D97C54634298}"/>
              </a:ext>
            </a:extLst>
          </p:cNvPr>
          <p:cNvSpPr txBox="1"/>
          <p:nvPr/>
        </p:nvSpPr>
        <p:spPr>
          <a:xfrm>
            <a:off x="978408" y="464558"/>
            <a:ext cx="5824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Encapsulando atributos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A303FD-903C-DCFA-A0AD-836F9D87E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28" y="1581911"/>
            <a:ext cx="8339328" cy="492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1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NETBEANS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952085" y="3193475"/>
            <a:ext cx="7003195" cy="169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spc="300" dirty="0">
                <a:solidFill>
                  <a:srgbClr val="ED8B00"/>
                </a:solidFill>
                <a:latin typeface="+mj-lt"/>
              </a:rPr>
              <a:t>Ambiente de desenvolvimento NetBeans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3EB7383-7D91-D606-D3C9-3985B8E5899A}"/>
              </a:ext>
            </a:extLst>
          </p:cNvPr>
          <p:cNvSpPr txBox="1"/>
          <p:nvPr/>
        </p:nvSpPr>
        <p:spPr>
          <a:xfrm>
            <a:off x="640080" y="482846"/>
            <a:ext cx="4700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Exercícios - 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8359D39-747F-5BD0-BC6C-2E369DF7C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7" y="1620393"/>
            <a:ext cx="83534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31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A006178-6686-DBAF-A49B-EA18C73D9A59}"/>
              </a:ext>
            </a:extLst>
          </p:cNvPr>
          <p:cNvSpPr txBox="1"/>
          <p:nvPr/>
        </p:nvSpPr>
        <p:spPr>
          <a:xfrm>
            <a:off x="905256" y="466344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Exercícios - II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D38336-F58D-76BB-6088-998361095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" y="1619059"/>
            <a:ext cx="82581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12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DD806FB-9FFA-26FB-55CE-6046A2B3A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08" y="1598866"/>
            <a:ext cx="8021384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8BBFC45-BCD8-74DC-12C5-1949C3BF1075}"/>
              </a:ext>
            </a:extLst>
          </p:cNvPr>
          <p:cNvSpPr txBox="1"/>
          <p:nvPr/>
        </p:nvSpPr>
        <p:spPr>
          <a:xfrm>
            <a:off x="749808" y="521208"/>
            <a:ext cx="6373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 que são ambientes de desenvolvimento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ACA79A-5F82-FD85-D10D-94688244A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637538"/>
            <a:ext cx="8382000" cy="476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6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68497E6-4696-208F-FA06-00DB2FC5F976}"/>
              </a:ext>
            </a:extLst>
          </p:cNvPr>
          <p:cNvSpPr txBox="1"/>
          <p:nvPr/>
        </p:nvSpPr>
        <p:spPr>
          <a:xfrm>
            <a:off x="932688" y="618220"/>
            <a:ext cx="5925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Quem são??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914FC1-E74B-033D-BFDA-5C58F8F61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9" y="1641157"/>
            <a:ext cx="8019288" cy="459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5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CB3AE89-7EC2-1B39-2277-DF3206F1AB5A}"/>
              </a:ext>
            </a:extLst>
          </p:cNvPr>
          <p:cNvSpPr txBox="1"/>
          <p:nvPr/>
        </p:nvSpPr>
        <p:spPr>
          <a:xfrm>
            <a:off x="841248" y="658368"/>
            <a:ext cx="454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Netbeans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00D23F-CE17-5933-C335-8471EBDFF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" y="1754124"/>
            <a:ext cx="84296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3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533605-490D-A455-198A-51BC7F4BC34E}"/>
              </a:ext>
            </a:extLst>
          </p:cNvPr>
          <p:cNvSpPr txBox="1"/>
          <p:nvPr/>
        </p:nvSpPr>
        <p:spPr>
          <a:xfrm>
            <a:off x="859536" y="484632"/>
            <a:ext cx="572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Criando um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461E7B-8EBD-E0C1-4875-A284B61A4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1603805"/>
            <a:ext cx="8375904" cy="486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0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533605-490D-A455-198A-51BC7F4BC34E}"/>
              </a:ext>
            </a:extLst>
          </p:cNvPr>
          <p:cNvSpPr txBox="1"/>
          <p:nvPr/>
        </p:nvSpPr>
        <p:spPr>
          <a:xfrm>
            <a:off x="859536" y="484632"/>
            <a:ext cx="572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Criando um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C22E4E-884B-DBFA-1C7D-F43B629CE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12" y="1609725"/>
            <a:ext cx="8337042" cy="484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7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533605-490D-A455-198A-51BC7F4BC34E}"/>
              </a:ext>
            </a:extLst>
          </p:cNvPr>
          <p:cNvSpPr txBox="1"/>
          <p:nvPr/>
        </p:nvSpPr>
        <p:spPr>
          <a:xfrm>
            <a:off x="859536" y="484632"/>
            <a:ext cx="572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Criando um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1DA416-5A9D-BB61-7C2A-7F9B9318C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01" y="1617155"/>
            <a:ext cx="8010525" cy="483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14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88</Words>
  <Application>Microsoft Office PowerPoint</Application>
  <PresentationFormat>Apresentação na tela (4:3)</PresentationFormat>
  <Paragraphs>45</Paragraphs>
  <Slides>23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2022-07-16T20:44:59Z</dcterms:modified>
</cp:coreProperties>
</file>