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95" r:id="rId6"/>
    <p:sldId id="294" r:id="rId7"/>
    <p:sldId id="293" r:id="rId8"/>
    <p:sldId id="290" r:id="rId9"/>
    <p:sldId id="297" r:id="rId10"/>
    <p:sldId id="296" r:id="rId11"/>
    <p:sldId id="292" r:id="rId12"/>
    <p:sldId id="288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551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367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506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47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799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147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57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 linguagem JAVA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E72F66-5571-052C-A402-1C226714D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6" y="1599819"/>
            <a:ext cx="8204454" cy="478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2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Utilizando o </a:t>
            </a:r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Netbeans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C7522A-CF81-9848-F95F-F02855B9E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1" y="1617155"/>
            <a:ext cx="8449057" cy="47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1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Linguagens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65946F-69F5-A42D-6AF3-1C2619E10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1722691"/>
            <a:ext cx="84582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44F85B-757F-74AA-ED11-96D0BF6BD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" y="1767325"/>
            <a:ext cx="8238744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6E441D-5D87-F420-C51B-8D0B0460A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8" y="1721795"/>
            <a:ext cx="819169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1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AB1CDB-4552-C81D-CB57-A6FA02B7C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1693164"/>
            <a:ext cx="8267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2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8CA6B8-4B01-36A3-BB1D-02866F972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1730692"/>
            <a:ext cx="8238744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8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 linguagem JAVA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ACB6933-A783-47D9-6EE7-177808D2C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9" y="1606677"/>
            <a:ext cx="81930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2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 linguagem JAVA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0F6AAB-0F61-51D4-37B8-4486365FD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8" y="1728978"/>
            <a:ext cx="8101584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61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40</Words>
  <Application>Microsoft Office PowerPoint</Application>
  <PresentationFormat>Apresentação na tela (4:3)</PresentationFormat>
  <Paragraphs>25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2022-07-16T20:58:06Z</dcterms:modified>
</cp:coreProperties>
</file>