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64" r:id="rId13"/>
    <p:sldId id="297" r:id="rId14"/>
    <p:sldId id="28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2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1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06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3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5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8CC2C7-446F-1497-6F87-6BDA603D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1609725"/>
            <a:ext cx="807415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167B67-1055-4A2A-88B2-2018E27D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" y="1575435"/>
            <a:ext cx="8037576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Vamos praticar!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7D441F-F829-551B-CB6B-1A3318170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1682496"/>
            <a:ext cx="8220457" cy="48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9D0B66-CCDF-7FD8-4976-69FF23E6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" y="1671637"/>
            <a:ext cx="837590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2C13E-59E5-405D-FD2C-71514CD3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1" y="1681543"/>
            <a:ext cx="8124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F157AE-C55A-F01B-F3C9-750B2DA4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1" y="1645919"/>
            <a:ext cx="8302753" cy="47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714F18-ED06-7EC2-848B-10EDF54E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1783079"/>
            <a:ext cx="8302753" cy="4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E389D1-8F50-9FAB-8975-9C9E508E9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1719643"/>
            <a:ext cx="8486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0E7E9D-6BC9-BBAB-4F77-E8A34CDE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72" y="1664208"/>
            <a:ext cx="8220456" cy="48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650465-873A-C8A3-2B8A-B06628A4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724025"/>
            <a:ext cx="793699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1BE1E-87C3-F3CC-7A64-8A3204D60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3" y="1638300"/>
            <a:ext cx="8074153" cy="46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56</Words>
  <Application>Microsoft Office PowerPoint</Application>
  <PresentationFormat>Apresentação na tela (4:3)</PresentationFormat>
  <Paragraphs>29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2022-07-17T16:23:00Z</dcterms:modified>
</cp:coreProperties>
</file>