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1" r:id="rId4"/>
    <p:sldId id="263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302" r:id="rId14"/>
    <p:sldId id="303" r:id="rId15"/>
    <p:sldId id="304" r:id="rId16"/>
    <p:sldId id="292" r:id="rId17"/>
    <p:sldId id="288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0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4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6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7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3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0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0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64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6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8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71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4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448397" y="471050"/>
            <a:ext cx="2751235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Cuidado!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FBB426-204C-012C-21DE-19595295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83" y="1646767"/>
            <a:ext cx="8185234" cy="47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251246" y="361322"/>
            <a:ext cx="2641507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E98047-94E7-FB99-1EF1-8DEACD9D2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" y="1685734"/>
            <a:ext cx="8258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D0286-B568-B75C-6756-7D1257E5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" y="1661922"/>
            <a:ext cx="8067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5F27AC-156C-1B8C-8F02-5EF3ABC4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" y="1750004"/>
            <a:ext cx="8106571" cy="42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F8FCB6-C942-24D1-A651-DA4A94D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5" y="1760482"/>
            <a:ext cx="7884430" cy="42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6684A0-6AF1-E0FC-ABB1-7B0980A7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700212"/>
            <a:ext cx="8258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255818" y="471050"/>
            <a:ext cx="263236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6718C6-4D2E-0D8B-C3E8-EAABF509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9" y="1659516"/>
            <a:ext cx="8300892" cy="45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427573" y="1865376"/>
            <a:ext cx="6089071" cy="1874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Vetores e Matrizes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8DF83B-E426-14FD-1068-5EF06DA5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" y="1680020"/>
            <a:ext cx="7631058" cy="47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A3FEC5-B7E4-E1F6-BBAE-8D1199CB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4" y="1623250"/>
            <a:ext cx="7620112" cy="47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Criação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3DE1FD-7803-A63B-01DF-4D9E64EA1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602676"/>
            <a:ext cx="7648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Criação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66F73B-E7BF-75B7-6AE3-13A52EE0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" y="1786700"/>
            <a:ext cx="7620191" cy="47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E7BBE7-A4BB-9CD8-BF20-C0D06C5F6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8" y="1630680"/>
            <a:ext cx="8305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0418E-E921-00B9-6A6E-ED82C968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" y="1921193"/>
            <a:ext cx="8137047" cy="4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3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3148A0-3CD8-5AE3-FED6-252A92441DD0}"/>
              </a:ext>
            </a:extLst>
          </p:cNvPr>
          <p:cNvSpPr txBox="1"/>
          <p:nvPr/>
        </p:nvSpPr>
        <p:spPr>
          <a:xfrm>
            <a:off x="2029968" y="4710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AFE47-EBFD-1E6D-A808-925BB0F2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" y="1645539"/>
            <a:ext cx="7509987" cy="39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4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56</Words>
  <Application>Microsoft Office PowerPoint</Application>
  <PresentationFormat>Apresentação na tela (4:3)</PresentationFormat>
  <Paragraphs>35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38</cp:revision>
  <dcterms:created xsi:type="dcterms:W3CDTF">2020-08-21T15:35:10Z</dcterms:created>
  <dcterms:modified xsi:type="dcterms:W3CDTF">2022-07-17T22:17:43Z</dcterms:modified>
</cp:coreProperties>
</file>