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3" r:id="rId4"/>
    <p:sldId id="310" r:id="rId5"/>
    <p:sldId id="309" r:id="rId6"/>
    <p:sldId id="308" r:id="rId7"/>
    <p:sldId id="307" r:id="rId8"/>
    <p:sldId id="306" r:id="rId9"/>
    <p:sldId id="305" r:id="rId10"/>
    <p:sldId id="304" r:id="rId11"/>
    <p:sldId id="303" r:id="rId12"/>
    <p:sldId id="302" r:id="rId13"/>
    <p:sldId id="301" r:id="rId14"/>
    <p:sldId id="300" r:id="rId15"/>
    <p:sldId id="299" r:id="rId16"/>
    <p:sldId id="298" r:id="rId17"/>
    <p:sldId id="297" r:id="rId18"/>
    <p:sldId id="296" r:id="rId19"/>
    <p:sldId id="295" r:id="rId20"/>
    <p:sldId id="294" r:id="rId21"/>
    <p:sldId id="293" r:id="rId22"/>
    <p:sldId id="292" r:id="rId23"/>
    <p:sldId id="291" r:id="rId24"/>
    <p:sldId id="290" r:id="rId25"/>
    <p:sldId id="289" r:id="rId26"/>
    <p:sldId id="288" r:id="rId27"/>
    <p:sldId id="26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293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248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289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714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70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913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130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153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602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280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643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604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445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8747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1136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731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947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207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301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261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667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76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51F6C21-95F3-1923-BE3D-C55094A57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402337"/>
            <a:ext cx="8153400" cy="59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6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F9DACE-11A8-FA6D-171D-FEE900917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402336"/>
            <a:ext cx="8277225" cy="576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96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F36A666-D5E0-BB20-02F4-1779C0713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12" y="448056"/>
            <a:ext cx="8334375" cy="578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2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27AE85-C931-872E-A609-CA965BC43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" y="429768"/>
            <a:ext cx="8410575" cy="575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5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1068E07-2C4D-90AD-2A1B-927051D50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47" y="411481"/>
            <a:ext cx="8238745" cy="59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35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2946BD4-1090-59C1-020D-822E61DEC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457200"/>
            <a:ext cx="84391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92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313D609-9DA0-B507-B97F-2057972AF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5" y="384048"/>
            <a:ext cx="8202169" cy="61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41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34E1D15-7535-8672-A717-FD9F400C3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438150"/>
            <a:ext cx="817245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3572262-22A6-0145-8181-574FB05D2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62" y="423862"/>
            <a:ext cx="84486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70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1A155B2-D450-BA68-53B6-648133531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33375"/>
            <a:ext cx="84582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9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1967069" y="416458"/>
            <a:ext cx="534813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Sistemas de Informação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1693025" y="2500746"/>
            <a:ext cx="6089071" cy="366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spc="300" dirty="0">
                <a:solidFill>
                  <a:srgbClr val="ED8B00"/>
                </a:solidFill>
                <a:latin typeface="+mj-lt"/>
              </a:rPr>
              <a:t>Desenvolvimento de Aplicativos I</a:t>
            </a:r>
          </a:p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  <a:p>
            <a:pPr marL="0" indent="0">
              <a:buNone/>
            </a:pPr>
            <a:r>
              <a:rPr lang="pt-BR" sz="2000" spc="300" dirty="0" err="1">
                <a:solidFill>
                  <a:srgbClr val="ED8B00"/>
                </a:solidFill>
                <a:latin typeface="+mj-lt"/>
              </a:rPr>
              <a:t>Arrays</a:t>
            </a:r>
            <a:endParaRPr lang="pt-BR" sz="2000" spc="300" dirty="0">
              <a:solidFill>
                <a:srgbClr val="ED8B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778FFE4-F6FE-6026-190B-83AE04C07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5" y="404812"/>
            <a:ext cx="8348472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49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3208F41-20A4-49AD-099D-7584D6194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433387"/>
            <a:ext cx="840105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06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EF69A7-5B23-7D7C-6C0E-3DC09112B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7" y="438150"/>
            <a:ext cx="85058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00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8751CCB-A0F2-BD4B-5108-AFCDD7A21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566737"/>
            <a:ext cx="87058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47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2BA41B-C486-61B2-279F-AA32E29F0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438150"/>
            <a:ext cx="855345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64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F3CC869-47AF-C767-1189-206E4EEF9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62" y="448056"/>
            <a:ext cx="8448675" cy="580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98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49E8CC0-C3B6-2398-0F82-BFF29C153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52" y="466344"/>
            <a:ext cx="8156448" cy="581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4E5EB95-7353-8E2F-2819-4717AD768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" y="429768"/>
            <a:ext cx="7982712" cy="584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5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CCF4CB8-9270-0849-F20D-2E0D76F4A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1" y="457200"/>
            <a:ext cx="8302752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5867760-7280-0F01-515C-948480291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7" y="402336"/>
            <a:ext cx="8229601" cy="58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7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C14FE5A-94F1-E5A8-32C7-1CE170A48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8" y="438913"/>
            <a:ext cx="8028432" cy="577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4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E6EA6F9-843F-3A2F-24BC-146BF8432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95" y="402336"/>
            <a:ext cx="8138161" cy="58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5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CC552AA-399C-6BD2-5142-52AD869FC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" y="448056"/>
            <a:ext cx="8156448" cy="572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08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42</Words>
  <Application>Microsoft Office PowerPoint</Application>
  <PresentationFormat>Apresentação na tela (4:3)</PresentationFormat>
  <Paragraphs>34</Paragraphs>
  <Slides>27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31</cp:revision>
  <dcterms:created xsi:type="dcterms:W3CDTF">2020-08-21T15:35:10Z</dcterms:created>
  <dcterms:modified xsi:type="dcterms:W3CDTF">2022-07-18T23:07:02Z</dcterms:modified>
</cp:coreProperties>
</file>