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301" r:id="rId17"/>
    <p:sldId id="289" r:id="rId18"/>
    <p:sldId id="2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6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8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4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0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08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7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4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7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9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4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5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Outro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C521A6-78CB-0E83-9EA6-1CB34C41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2" y="1613344"/>
            <a:ext cx="7924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Valor inicial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488F8A-ACD8-24A6-60EB-DE3EBC4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816989"/>
            <a:ext cx="8248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7955CB-E42B-57EE-365E-D72008118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2011870"/>
            <a:ext cx="8174736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DBE647-41F3-42D6-03D3-42BAC7C7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8" y="1646872"/>
            <a:ext cx="8115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Vetor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98BDD7-F053-EF69-BB9F-70EAB591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" y="1673352"/>
            <a:ext cx="81629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51773D-3E88-873A-9D4A-F690F9BF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1814703"/>
            <a:ext cx="8220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Outro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AEED9-F379-760F-89D8-FAE5FA32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567300"/>
            <a:ext cx="8496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Tamanho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CB718C-9C52-5FCE-DEF7-EE6F0717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9727"/>
            <a:ext cx="7467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800" spc="300" dirty="0">
                <a:solidFill>
                  <a:srgbClr val="ED8B00"/>
                </a:solidFill>
                <a:latin typeface="+mj-lt"/>
              </a:rPr>
              <a:t>Vetores e Matrizes.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573959-F87D-E7ED-13EC-7D4F493C1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09" y="1546669"/>
            <a:ext cx="5724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Vetores e 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49223-90D6-112E-EB47-811FF47C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1991868"/>
            <a:ext cx="8010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Declaração de um Vetor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B37960-E003-FA6D-F9A3-DCF3E02D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" y="1630870"/>
            <a:ext cx="8156449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D71E9C-3468-0400-A841-D9509E0E41F6}"/>
              </a:ext>
            </a:extLst>
          </p:cNvPr>
          <p:cNvSpPr txBox="1">
            <a:spLocks/>
          </p:cNvSpPr>
          <p:nvPr/>
        </p:nvSpPr>
        <p:spPr>
          <a:xfrm>
            <a:off x="811877" y="51372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Declaração de um Vetor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C99BD6-38FF-22A0-FA51-2A7D7EAA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7" y="1791328"/>
            <a:ext cx="8201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768BF-2AA2-F847-3E8D-06CDF81D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919668"/>
            <a:ext cx="8277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Acesso aos elementos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F45AB6-BE74-B2D7-0800-D78CFE0A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3" y="1655254"/>
            <a:ext cx="7981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Um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C22E68-55DF-08C3-A628-50745E5C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871662"/>
            <a:ext cx="7391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32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72</Words>
  <Application>Microsoft Office PowerPoint</Application>
  <PresentationFormat>Apresentação na tela (4:3)</PresentationFormat>
  <Paragraphs>38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2022-07-18T23:18:05Z</dcterms:modified>
</cp:coreProperties>
</file>