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1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17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79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18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88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40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5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75EC3-5194-E4C1-8F29-0FE04A5F1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143000"/>
            <a:ext cx="8896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0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151E27-0D25-8032-5D92-D78D8481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3" y="1626679"/>
            <a:ext cx="78486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336133" y="300421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- Polimorfismo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CFBCFC-D028-0236-A37A-8BA01F28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68" y="1808797"/>
            <a:ext cx="851306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4D5E9-B039-DFD5-BAE5-6B965204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1" y="1672019"/>
            <a:ext cx="8302371" cy="4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Relação superclasse - Subclasse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F16079-5294-BB28-5049-7AA0F342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83" y="1849564"/>
            <a:ext cx="8353234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5B926A-825B-E9B8-D02A-A20E1A63C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163779"/>
            <a:ext cx="5915025" cy="52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Polimorfismo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29DA43-1468-AE0B-F619-23EB6E68B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933" y="1163779"/>
            <a:ext cx="5438775" cy="4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16B16D-E4C4-9016-3414-FE37C8E2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" y="1691125"/>
            <a:ext cx="8364474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Classes Abstratas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2994EF-E66E-9ED1-228A-ABF0B3FB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08" y="1622849"/>
            <a:ext cx="6657784" cy="44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3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42</Words>
  <Application>Microsoft Office PowerPoint</Application>
  <PresentationFormat>Apresentação na tela (4:3)</PresentationFormat>
  <Paragraphs>25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2022-07-20T00:46:03Z</dcterms:modified>
</cp:coreProperties>
</file>