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09" r:id="rId4"/>
    <p:sldId id="263" r:id="rId5"/>
    <p:sldId id="284" r:id="rId6"/>
    <p:sldId id="283" r:id="rId7"/>
    <p:sldId id="282" r:id="rId8"/>
    <p:sldId id="281" r:id="rId9"/>
    <p:sldId id="280" r:id="rId10"/>
    <p:sldId id="279" r:id="rId11"/>
    <p:sldId id="308" r:id="rId12"/>
    <p:sldId id="274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Professor:  Gelvazio Camargo</a:t>
            </a:r>
          </a:p>
          <a:p>
            <a:endParaRPr lang="pt-BR" sz="28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PostgreSQL</a:t>
            </a: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Começou a ser desenvolvimento em 1996</a:t>
            </a:r>
          </a:p>
          <a:p>
            <a:pPr lvl="1"/>
            <a:r>
              <a:rPr lang="pt-BR" dirty="0"/>
              <a:t>Universidade Norte-Americana da Califórnia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Código-fonte aberto</a:t>
            </a:r>
          </a:p>
          <a:p>
            <a:pPr lvl="2"/>
            <a:r>
              <a:rPr lang="pt-BR" dirty="0"/>
              <a:t>Modificado,utilizado e distribuído por qualquer pessoa</a:t>
            </a:r>
          </a:p>
          <a:p>
            <a:pPr lvl="2"/>
            <a:endParaRPr lang="pt-BR" dirty="0"/>
          </a:p>
          <a:p>
            <a:pPr lvl="1"/>
            <a:r>
              <a:rPr lang="pt-BR" dirty="0"/>
              <a:t>Atualmente na versão 9.5</a:t>
            </a:r>
          </a:p>
          <a:p>
            <a:pPr lvl="2"/>
            <a:r>
              <a:rPr lang="pt-BR" dirty="0"/>
              <a:t>Suporte a tipos como JSON, XML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Dúvidas — Câmara Municipal de Goiân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75" y="1628385"/>
            <a:ext cx="7853820" cy="459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228850"/>
            <a:ext cx="5067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/>
          <p:cNvSpPr txBox="1"/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Banco de Dados</a:t>
            </a:r>
          </a:p>
        </p:txBody>
      </p:sp>
      <p:sp>
        <p:nvSpPr>
          <p:cNvPr id="19" name="Subtítulo 2"/>
          <p:cNvSpPr txBox="1"/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</p:txBody>
      </p:sp>
      <p:pic>
        <p:nvPicPr>
          <p:cNvPr id="4" name="Picture 2" descr="http://ogestor.eti.br/wp-content/uploads/2011/04/databas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1928802"/>
            <a:ext cx="3857652" cy="38576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/>
          <p:cNvSpPr txBox="1"/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Banco de Dados - Configuração</a:t>
            </a:r>
          </a:p>
        </p:txBody>
      </p:sp>
      <p:sp>
        <p:nvSpPr>
          <p:cNvPr id="19" name="Subtítulo 2"/>
          <p:cNvSpPr txBox="1"/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</p:txBody>
      </p:sp>
      <p:pic>
        <p:nvPicPr>
          <p:cNvPr id="4" name="Picture 2" descr="http://ogestor.eti.br/wp-content/uploads/2011/04/databas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1928802"/>
            <a:ext cx="3857652" cy="38576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Tópicos</a:t>
            </a: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Conceitos de Banco de Dados</a:t>
            </a:r>
          </a:p>
          <a:p>
            <a:pPr lvl="1"/>
            <a:r>
              <a:rPr lang="pt-BR" dirty="0"/>
              <a:t>Conceitos Gerais</a:t>
            </a:r>
          </a:p>
          <a:p>
            <a:pPr lvl="1"/>
            <a:r>
              <a:rPr lang="pt-BR" dirty="0"/>
              <a:t>SGBD</a:t>
            </a:r>
          </a:p>
          <a:p>
            <a:pPr lvl="1"/>
            <a:r>
              <a:rPr lang="pt-BR" dirty="0"/>
              <a:t>PostgreSQL (Instalação)</a:t>
            </a:r>
          </a:p>
          <a:p>
            <a:pPr lvl="1"/>
            <a:r>
              <a:rPr lang="pt-BR" dirty="0"/>
              <a:t>SQL</a:t>
            </a:r>
          </a:p>
          <a:p>
            <a:r>
              <a:rPr lang="pt-BR" dirty="0"/>
              <a:t>PHP com banco de dados</a:t>
            </a:r>
          </a:p>
          <a:p>
            <a:r>
              <a:rPr lang="pt-BR" dirty="0"/>
              <a:t>Manipulando os dados com PHP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Banco de Dados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Conjunto de registros dispostos em estrutura regular que possibilita a reorganização e a produção de informação</a:t>
            </a:r>
          </a:p>
          <a:p>
            <a:endParaRPr lang="pt-BR" dirty="0"/>
          </a:p>
          <a:p>
            <a:r>
              <a:rPr lang="pt-BR" dirty="0"/>
              <a:t>Agrupa registros utilizados para um mesmo fim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Banco de Dados</a:t>
            </a: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357158" y="1600200"/>
            <a:ext cx="8401080" cy="4972072"/>
          </a:xfrm>
        </p:spPr>
        <p:txBody>
          <a:bodyPr>
            <a:normAutofit/>
          </a:bodyPr>
          <a:lstStyle/>
          <a:p>
            <a:r>
              <a:rPr lang="pt-BR" dirty="0"/>
              <a:t>Um banco de dados é mantido um SGBD</a:t>
            </a:r>
          </a:p>
          <a:p>
            <a:pPr lvl="1"/>
            <a:r>
              <a:rPr lang="pt-BR" dirty="0"/>
              <a:t>Sistema gerenciador de banco de dados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Comando o relacionamento entre o software e os dados através de interpretação e execução de comandos SQL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Conjunto de programas para armazenar, modificar, extrair e manter informações em um banco de dados </a:t>
            </a:r>
          </a:p>
          <a:p>
            <a:pPr lvl="1"/>
            <a:endParaRPr lang="pt-BR" dirty="0"/>
          </a:p>
          <a:p>
            <a:pPr lvl="2"/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Banco de Dados</a:t>
            </a: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SGBD</a:t>
            </a:r>
          </a:p>
          <a:p>
            <a:pPr lvl="1"/>
            <a:r>
              <a:rPr lang="pt-BR" dirty="0"/>
              <a:t>Define um modelo de dados</a:t>
            </a:r>
          </a:p>
          <a:p>
            <a:endParaRPr lang="pt-BR" dirty="0"/>
          </a:p>
          <a:p>
            <a:pPr lvl="1"/>
            <a:r>
              <a:rPr lang="pt-BR" dirty="0"/>
              <a:t>O modelo de dados mais adotado atualmente é o relacional</a:t>
            </a:r>
          </a:p>
          <a:p>
            <a:pPr lvl="2"/>
            <a:r>
              <a:rPr lang="pt-BR" dirty="0"/>
              <a:t>Estrutura tem formas de tabelas, compostas por tuplas (linhas) e colunas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Banco de Dados</a:t>
            </a: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601248" y="1600200"/>
            <a:ext cx="8185593" cy="4829196"/>
          </a:xfrm>
        </p:spPr>
        <p:txBody>
          <a:bodyPr/>
          <a:lstStyle/>
          <a:p>
            <a:r>
              <a:rPr lang="pt-BR" dirty="0"/>
              <a:t>SGBD é composto por três componentes</a:t>
            </a:r>
          </a:p>
          <a:p>
            <a:pPr lvl="1"/>
            <a:r>
              <a:rPr lang="pt-BR" dirty="0"/>
              <a:t>Linguagem de definição de dados (DDL)</a:t>
            </a:r>
          </a:p>
          <a:p>
            <a:pPr lvl="2"/>
            <a:r>
              <a:rPr lang="pt-BR" dirty="0"/>
              <a:t>Especifica conteúdos, estrutura e os elementos de dados</a:t>
            </a:r>
          </a:p>
          <a:p>
            <a:pPr lvl="2"/>
            <a:endParaRPr lang="pt-BR" dirty="0"/>
          </a:p>
          <a:p>
            <a:pPr lvl="1"/>
            <a:r>
              <a:rPr lang="pt-BR" dirty="0"/>
              <a:t>Linguagem de manipulação de dados (DML)</a:t>
            </a:r>
          </a:p>
          <a:p>
            <a:pPr lvl="2"/>
            <a:r>
              <a:rPr lang="pt-BR" dirty="0"/>
              <a:t>Alterar dados na base</a:t>
            </a:r>
          </a:p>
          <a:p>
            <a:pPr lvl="2"/>
            <a:endParaRPr lang="pt-BR" dirty="0"/>
          </a:p>
          <a:p>
            <a:pPr lvl="1"/>
            <a:r>
              <a:rPr lang="pt-BR" dirty="0"/>
              <a:t>Dicionário de dados</a:t>
            </a:r>
          </a:p>
          <a:p>
            <a:pPr lvl="2"/>
            <a:r>
              <a:rPr lang="pt-BR" dirty="0"/>
              <a:t>Guarda definições de elementos de dados</a:t>
            </a:r>
          </a:p>
          <a:p>
            <a:pPr lvl="2"/>
            <a:r>
              <a:rPr lang="pt-BR" dirty="0"/>
              <a:t>Características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PostgreSQL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SGBDR</a:t>
            </a:r>
          </a:p>
          <a:p>
            <a:pPr lvl="1"/>
            <a:r>
              <a:rPr lang="pt-BR" dirty="0"/>
              <a:t>Sistema gerenciador de banco de dados relacional</a:t>
            </a:r>
          </a:p>
          <a:p>
            <a:pPr lvl="1"/>
            <a:r>
              <a:rPr lang="pt-BR" dirty="0"/>
              <a:t>Baseado nos padrões SQL ANSI-92, 96 e 99</a:t>
            </a:r>
          </a:p>
          <a:p>
            <a:pPr lvl="1"/>
            <a:r>
              <a:rPr lang="pt-BR" dirty="0"/>
              <a:t>Alta performance</a:t>
            </a:r>
          </a:p>
          <a:p>
            <a:pPr lvl="1"/>
            <a:r>
              <a:rPr lang="pt-BR" dirty="0"/>
              <a:t>Fácil manutenção e utilização</a:t>
            </a:r>
          </a:p>
          <a:p>
            <a:pPr lvl="1"/>
            <a:r>
              <a:rPr lang="pt-BR" dirty="0"/>
              <a:t>Permite utilização de SQL, triggers</a:t>
            </a:r>
          </a:p>
          <a:p>
            <a:pPr lvl="1"/>
            <a:r>
              <a:rPr lang="pt-BR" dirty="0"/>
              <a:t>Diversos drivers ODBC e JDBC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278</Words>
  <Application>Microsoft Office PowerPoint</Application>
  <PresentationFormat>Apresentação na tela (4:3)</PresentationFormat>
  <Paragraphs>69</Paragraphs>
  <Slides>13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Programador 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32</cp:revision>
  <dcterms:created xsi:type="dcterms:W3CDTF">2020-08-21T15:35:00Z</dcterms:created>
  <dcterms:modified xsi:type="dcterms:W3CDTF">2022-07-14T19:09:35Z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7E328C4359A743C4B35B763F582C414C</vt:lpwstr>
  </property>
  <property fmtid="{D5CDD505-2E9C-101B-9397-08002B2CF9AE}" pid="3" name="KSOProductBuildVer">
    <vt:lpwstr>1046-11.2.0.11074</vt:lpwstr>
  </property>
</Properties>
</file>