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6" r:id="rId20"/>
    <p:sldId id="281" r:id="rId21"/>
    <p:sldId id="282" r:id="rId22"/>
    <p:sldId id="283" r:id="rId23"/>
    <p:sldId id="284" r:id="rId24"/>
    <p:sldId id="264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330" y="-6"/>
      </p:cViewPr>
      <p:guideLst>
        <p:guide orient="horz" pos="2160"/>
        <p:guide pos="2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Definição de Persona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796637" y="2130857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Podemos incluir na confecção da persona questões como: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sonhos e desejos;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dificuldades que enfrenta no cotidiano;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desafios;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frustrações;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hobbies;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quais mídias consomem;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quem são seus ídolos;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quais suas crenças, entre outros.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de Persona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736600" y="1466215"/>
            <a:ext cx="7887970" cy="469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Paulo tem 32 anos e é publicitário.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Diretor de criação em uma grande agência de publicidade, atingiu o sucesso profissional cedo e é considerado referência entre familiares e colegas. É solteiro e não perde uma balada no final de semana, onde vai sempre acompanhado de seus amigos.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Adora cuidar da aparência, e sua barba e cabelos estão sempre impecáveis.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Apesar do sucesso que todos admiram, sente medo de nunca encontrar seu par ideal.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Sonha em, um dia, ter uma família, filhos e uma bela casa em um condomínio fechado.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Importância de persona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728057" y="178097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Entender quem é o seu público-alvo é fundamental, mas criar e conhecer a sua persona estrategicamente dará muito mais confiança em todas as ações de comunicação e vendas que serão realizadas dentro da sua empresa.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Afinal, a persona impacta diretamente em diversos aspectos do seu negócio e, por isso, contar com um profissional qualificado é fundamental para realizar um estudo de qualidade.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Persona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822960" y="1325245"/>
            <a:ext cx="7661910" cy="439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Um dos benefícios mais marcantes da criação de personas é a possibilidade de identificar quem realmente é o seu público.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Quando traçamos o público-alvo, conseguimos segmentar uma pequena fatia da população que se adequa aos produtos e serviços comercializados pela sua empresa.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Persona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727422" y="173652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Entender as personas também vai ajudar a reduzir as objeções de compra dos seus consumidores no dia a dia.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Isso acontece porque, quando você analisa os perfis de clientes ideias do seu negócio, é possível levantar também quais são suas maiores necessidades, seus objetivos e, claro, suas dúvidas e obstáculos para finalizar uma compra.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Persona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728057" y="209593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Conhecer sua persona transformará a sua forma de se comunicar com o seu público.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Quanto melhor for a sua comunicação, maiores são as chances de conquistar a confiança e despertar o interesse dessas pessoas, que se tornarão consumidores potenciais do seu negócio.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Persona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796637" y="2130857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Nesse processo, você precisará analisar alguns detalhes sobre o seu público-alvo e ir adiante.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Além de analisar a parcela da população que se enquadra dentro das propostas da sua empresa, também será necessário estipular quais são os perfis ideias de clientes para o seu negócio, tornando esse estudo cada vez mais específico.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5327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Persona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676275" y="1071245"/>
            <a:ext cx="8002905" cy="4765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Nesse momento, serão levantadas informações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como: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qual o nome da sua persona;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qual sua idade;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qual sua ocupação profissional;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qual seu grau de escolaridade;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quais são seus maiores desafios;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quais são seus objetivos;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quais dificuldades a persona enfrenta no dia a dia;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quais são suas objeções de compra mais comuns;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quais são suas maiores dúvidas no momento da compra;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em quais canais de comunicação ela busca por informações;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que tipo de conteúdo consome;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como a sua empresa pode ajudar a resolver esses problemas.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Concorrentes indiretos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640715" y="1155065"/>
            <a:ext cx="7731760" cy="5146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pt-BR" sz="2400" b="1" dirty="0">
                <a:solidFill>
                  <a:schemeClr val="tx1"/>
                </a:solidFill>
              </a:rPr>
              <a:t>Dicas de como identificar os concorrentes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(diretos e indiretos)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Concorrente indireto: é aquele que não vende a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mesma linha de produtos, mas que atinge seu público alvo com uma estratégia clara de substituição de produto.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 Um exemplo: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o crédito de até 72 meses para financiamento de veículos pode fazer com que o cliente troque a compra de um móvel, que já estava planejada, pela oportunidade ter um carro. Nesse caso, o concorrente foi outro PDV, com outro tipo de produto, mas com uma estratégia de venda diferenciada e agressiva.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Ou seja, a concessão de crédito de longo prazo para provocar a substituição de um produto por outro.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Concorrentes 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796925" y="1155065"/>
            <a:ext cx="7618095" cy="454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>
                <a:solidFill>
                  <a:schemeClr val="tx1"/>
                </a:solidFill>
              </a:rPr>
              <a:t>Dicas de como identificar os concorrentes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(diretos e indiretos).</a:t>
            </a:r>
            <a:endParaRPr lang="pt-BR" sz="2400" b="1" dirty="0">
              <a:solidFill>
                <a:schemeClr val="tx1"/>
              </a:solidFill>
            </a:endParaRPr>
          </a:p>
          <a:p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1-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Identifique o concorrente direto, se possível seja cliente dele para saber o que ele está fazendo de diferente na linha de produto, no preço, na ambientação do PDV e na comunicação com o mercado (propaganda e comunicação dirigida principalmente).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2-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Fique atento ao mercado de forma geral e verifique constantemente as variações que ocorrem no seu negócio.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Por exemplo: quantos clientes entram na loja e quantos efetivamente compram.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/>
          <p:nvPr/>
        </p:nvSpPr>
        <p:spPr>
          <a:xfrm>
            <a:off x="796637" y="408203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Análise de Mercado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/>
          <p:cNvSpPr txBox="1"/>
          <p:nvPr/>
        </p:nvSpPr>
        <p:spPr>
          <a:xfrm>
            <a:off x="796925" y="2074545"/>
            <a:ext cx="6089015" cy="268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spc="300" dirty="0">
                <a:solidFill>
                  <a:srgbClr val="ED8B00"/>
                </a:solidFill>
                <a:latin typeface="+mj-lt"/>
              </a:rPr>
              <a:t>Identificação do perfil do cliente e público-alvo,</a:t>
            </a:r>
            <a:endParaRPr lang="pt-BR" sz="3200" spc="300" dirty="0">
              <a:solidFill>
                <a:srgbClr val="ED8B0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pt-BR" sz="3200" spc="300" dirty="0">
                <a:solidFill>
                  <a:srgbClr val="ED8B00"/>
                </a:solidFill>
                <a:latin typeface="+mj-lt"/>
              </a:rPr>
              <a:t>Concorrentes diretos e indiretos.</a:t>
            </a:r>
            <a:endParaRPr lang="pt-BR" sz="3200" spc="300" dirty="0">
              <a:solidFill>
                <a:srgbClr val="ED8B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Concorrentes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639792" y="191686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3-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Verifique se alguma marca, ou algum setor específico da economia, está promovendo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linhas de crédito de longo prazo, promoções de preço, etc, pois esse tipo de movimento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da concorrência indireta pode afetar diretamente o faturamento da sua empresa.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87747" y="45327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Concorrentes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727422" y="1526337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4-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Verifique também os clientes habituais: estão comprando mais ou menos produtos,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estão gastando mais ou menos na sua loja. Se houver uma variação grande com a maioria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dos clientes, tanto para mais como para menos, é que alguma movimentação anormal de mercado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pode estar ocorrendo. Descubra o que é e faça uma ação corretiva imediata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Espaço Reservado para Conteúdo 99"/>
          <p:cNvPicPr/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Publico Alvo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796925" y="1518285"/>
            <a:ext cx="7687310" cy="4310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é a Inportância de conhecer o perfil do cliente ideal?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público-alvo de uma empresa é composto pelas pessoas que podem ter interesse nas soluções apresentadas. Porém, esse grupo de pessoas pode ser bem grande e heterogêneo. </a:t>
            </a:r>
            <a:endParaRPr lang="pt-BR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Cada potencial consumidor tem necessidades distintas e, portanto, exige ações diferentes das empresas.</a:t>
            </a:r>
            <a:endParaRPr lang="pt-BR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Para criar estratégias que realmente alcancem os objetivos, é preciso filtrar esses contatos de acordo com o que você acha mais interessante e conectado à sua marca. </a:t>
            </a:r>
            <a:endParaRPr lang="pt-BR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Não ter um perfil do cliente bem definido pode fazer com que você, na ânsia de converter todos, cometa erros no atendimento e perca grandes oportunidades.</a:t>
            </a:r>
            <a:endParaRPr lang="pt-BR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Definição do Publico Alvo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885190" y="1340485"/>
            <a:ext cx="7521575" cy="4354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do Publico Alvo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público-alvo?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Público-alvo é um conceito muito conhecido e difundido no marketing e na comunicação empresarial.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Também conhecido como target, ele nada mais é que uma fatia da sociedade para qual os serviços e produtos da sua empresa podem ser úteis.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 Publico Alvo</a:t>
            </a:r>
            <a:endParaRPr lang="pt-BR" sz="32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796925" y="1163955"/>
            <a:ext cx="7792720" cy="5257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identificar o publico-alvo? 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compor o público-alvo, é preciso considerar </a:t>
            </a:r>
            <a:endParaRPr lang="pt-BR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demográficas, comportamentais e socioeconômicas desse grupo. Isso inclui dados como:</a:t>
            </a:r>
            <a:endParaRPr lang="pt-BR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idade;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sexo;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aquisitivo;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profissão;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 social;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localização;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educação;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hábitos de consumo, entre outros.</a:t>
            </a:r>
            <a:endParaRPr lang="pt-BR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Em alguns casos, definir o público-alvo é o suficiente. </a:t>
            </a:r>
            <a:endParaRPr lang="pt-BR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Mas, se você quer ter exatidão e criar uma comunicação muito mais assertiva, é preciso que você trabalhe também com as personas.</a:t>
            </a:r>
            <a:endParaRPr lang="pt-BR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 Publico Alvo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683895" y="1160145"/>
            <a:ext cx="7775575" cy="453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2400" b="1" dirty="0">
                <a:solidFill>
                  <a:schemeClr val="tx1"/>
                </a:solidFill>
              </a:rPr>
              <a:t>Qual a inportância do publico-alvo?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O público-alvo é uma excelente maneira de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trabalhar com a segmentação do mercado.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Com ele, você entenderá quem é o foco da sua empresa, para qual fatia da população você deve comunicar e, com base nisso, criar seus argumentos de venda.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Quando uma empresa define o público-alvo, ela elimina uma grande quantia de pessoas que possivelmente seriam impactadas por um anúncio sem possuírem interesse naquele conteúdo.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Dessa maneira, você otimiza o investimento da sua empresa e coloca os seus esforços para atingir aquela parcela da população que realmente tem fit com o seu negócio e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com os produtos que você está oferecendo.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Definição Publico Alvo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796925" y="1155065"/>
            <a:ext cx="7713345" cy="4576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Subtítulo 2"/>
          <p:cNvSpPr txBox="1"/>
          <p:nvPr/>
        </p:nvSpPr>
        <p:spPr>
          <a:xfrm>
            <a:off x="793115" y="1167765"/>
            <a:ext cx="7844155" cy="4690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tx1"/>
                </a:solidFill>
              </a:rPr>
              <a:t>Oque precisa ser avaliado para definir o </a:t>
            </a:r>
            <a:endParaRPr lang="pt-BR" sz="2400" b="1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publico-alvo?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Para definir o seu público-alvo, você precisa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considerar dois cenários: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o público-alvo geral da sua empresa e o público de cada um dos produtos que você está vendendo.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Para ambos os cenários, é interessante que você avalie as informações que comentamos anteriormente, como idade média desse grupo de pessoas, qual sexo, como é o poder aquisitivo, quais as profissões, qual a classe social dessas pessoas, quais regiões costumam frequentar, qual o índice de escolaridade, quais são seus hábitos de consumo e muito mais.   Quanto mais específico for, mais acertada será sua previsão.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que é persona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807720" y="1831975"/>
            <a:ext cx="7808595" cy="3655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Se levarmos em consideração que existem dezenas de perfis diferentes de consumidores dentro de um público-alvo, podemos dizer que a persona é o retrato de um dos perfis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de cliente ideal existentes nesse grupo. 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São personagens fictícios que reúnem as características que um cliente poderia ter.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6216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Definição de persona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 txBox="1"/>
          <p:nvPr/>
        </p:nvSpPr>
        <p:spPr>
          <a:xfrm>
            <a:off x="796637" y="2130857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Para definir uma persona, não basta apenas considerar aspectos demográficos e socioeconômicos, como é o caso do público-alvo.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 É preciso um trabalho mais minucioso de pesquisa para entender, também, características um pouco mais subjetivas desses clientes.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8273</Words>
  <Application>WPS Presentation</Application>
  <PresentationFormat>Apresentação na tela (4:3)</PresentationFormat>
  <Paragraphs>185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Tema do Office</vt:lpstr>
      <vt:lpstr>Programador Web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tidas</cp:lastModifiedBy>
  <cp:revision>26</cp:revision>
  <dcterms:created xsi:type="dcterms:W3CDTF">2020-08-21T15:35:00Z</dcterms:created>
  <dcterms:modified xsi:type="dcterms:W3CDTF">2022-03-20T18:41:43Z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268ABB056F8547EC872888BCBBF57262</vt:lpwstr>
  </property>
  <property fmtid="{D5CDD505-2E9C-101B-9397-08002B2CF9AE}" pid="3" name="KSOProductBuildVer">
    <vt:lpwstr>1046-11.2.0.11029</vt:lpwstr>
  </property>
</Properties>
</file>