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omfortaa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274686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274686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274686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2746862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27468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27468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274686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274686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2746862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2746862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8e8c97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8e8c97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666689021?h=5f1551a14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527200" y="434600"/>
            <a:ext cx="7086300" cy="4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6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Проект UNO</a:t>
            </a:r>
            <a:endParaRPr sz="6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735200" y="5462400"/>
            <a:ext cx="44568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Верещагина Ангелина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Султанбеков Ярослав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2022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3026625" y="207700"/>
            <a:ext cx="71847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Описание проекта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296450" y="1515926"/>
            <a:ext cx="95991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Проект представляет собой карточную игру UNO, представленную с помощью pygame. 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50" y="3089337"/>
            <a:ext cx="2008100" cy="309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50" y="3078874"/>
            <a:ext cx="2008100" cy="31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462050" y="4200600"/>
            <a:ext cx="3961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Карты представляют собой цифры определенного цвета.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3567550" y="256125"/>
            <a:ext cx="5667000" cy="624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Правила игры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550" y="1313550"/>
            <a:ext cx="5248200" cy="47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1524000" y="412294"/>
            <a:ext cx="9144000" cy="109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Процесс игры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Мультимедиа в Интернете 1">
            <a:hlinkClick r:id="" action="ppaction://media"/>
            <a:extLst>
              <a:ext uri="{FF2B5EF4-FFF2-40B4-BE49-F238E27FC236}">
                <a16:creationId xmlns:a16="http://schemas.microsoft.com/office/drawing/2014/main" id="{19A7B4E8-367C-44B5-A12B-AA0AA42AD7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72932" y="24003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524000" y="358566"/>
            <a:ext cx="9144000" cy="59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Стартовое окно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666866"/>
            <a:ext cx="11334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4463100" y="136600"/>
            <a:ext cx="3265800" cy="74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</a:rPr>
              <a:t>Окно игры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063" y="982750"/>
            <a:ext cx="6587863" cy="56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524000" y="221967"/>
            <a:ext cx="9144000" cy="777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</a:rPr>
              <a:t>Завершающее окно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5" y="999867"/>
            <a:ext cx="5092384" cy="555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709" y="999867"/>
            <a:ext cx="5130009" cy="555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ctrTitle"/>
          </p:nvPr>
        </p:nvSpPr>
        <p:spPr>
          <a:xfrm>
            <a:off x="3588000" y="256650"/>
            <a:ext cx="5016000" cy="180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 за внимание!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Широкоэкранный</PresentationFormat>
  <Paragraphs>13</Paragraphs>
  <Slides>8</Slides>
  <Notes>8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Arial</vt:lpstr>
      <vt:lpstr>Comfortaa</vt:lpstr>
      <vt:lpstr>Century Gothic</vt:lpstr>
      <vt:lpstr>Тема Office</vt:lpstr>
      <vt:lpstr>Проект UNO</vt:lpstr>
      <vt:lpstr>Описание проекта</vt:lpstr>
      <vt:lpstr>Правила игры</vt:lpstr>
      <vt:lpstr>Процесс игры</vt:lpstr>
      <vt:lpstr>Стартовое окно</vt:lpstr>
      <vt:lpstr>Окно игры</vt:lpstr>
      <vt:lpstr>Завершающее окно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UNO</dc:title>
  <cp:lastModifiedBy>yarik</cp:lastModifiedBy>
  <cp:revision>1</cp:revision>
  <dcterms:modified xsi:type="dcterms:W3CDTF">2022-01-17T11:59:14Z</dcterms:modified>
</cp:coreProperties>
</file>