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7433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00834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22055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8681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229335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59274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23E4489-C47C-4A22-9B31-856582561FFF}" type="datetimeFigureOut">
              <a:rPr lang="ru-RU" smtClean="0"/>
              <a:t>13.12.2021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6877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23E4489-C47C-4A22-9B31-856582561FFF}" type="datetimeFigureOut">
              <a:rPr lang="ru-RU" smtClean="0"/>
              <a:t>13.12.2021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881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23E4489-C47C-4A22-9B31-856582561FFF}" type="datetimeFigureOut">
              <a:rPr lang="ru-RU" smtClean="0"/>
              <a:t>13.12.2021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35870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46227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223E4489-C47C-4A22-9B31-856582561FFF}" type="datetimeFigureOut">
              <a:rPr lang="ru-RU" smtClean="0"/>
              <a:t>13.12.2021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6059160-648F-41E0-98C5-378ED21C5529}" type="slidenum">
              <a:rPr lang="ru-RU" smtClean="0"/>
              <a:t>‹#›</a:t>
            </a:fld>
            <a:endParaRPr lang="ru-RU"/>
          </a:p>
        </p:txBody>
      </p:sp>
    </p:spTree>
    <p:extLst>
      <p:ext uri="{BB962C8B-B14F-4D97-AF65-F5344CB8AC3E}">
        <p14:creationId xmlns:p14="http://schemas.microsoft.com/office/powerpoint/2010/main" val="193414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E4489-C47C-4A22-9B31-856582561FFF}" type="datetimeFigureOut">
              <a:rPr lang="ru-RU" smtClean="0"/>
              <a:t>13.12.2021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59160-648F-41E0-98C5-378ED21C5529}" type="slidenum">
              <a:rPr lang="ru-RU" smtClean="0"/>
              <a:t>‹#›</a:t>
            </a:fld>
            <a:endParaRPr lang="ru-RU"/>
          </a:p>
        </p:txBody>
      </p:sp>
    </p:spTree>
    <p:extLst>
      <p:ext uri="{BB962C8B-B14F-4D97-AF65-F5344CB8AC3E}">
        <p14:creationId xmlns:p14="http://schemas.microsoft.com/office/powerpoint/2010/main" val="248016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989556"/>
            <a:ext cx="9144000" cy="2387600"/>
          </a:xfrm>
        </p:spPr>
        <p:txBody>
          <a:bodyPr/>
          <a:lstStyle/>
          <a:p>
            <a:r>
              <a:rPr lang="ru-RU" dirty="0" smtClean="0"/>
              <a:t>Описание проекта</a:t>
            </a:r>
            <a:endParaRPr lang="ru-RU" dirty="0"/>
          </a:p>
        </p:txBody>
      </p:sp>
      <p:sp>
        <p:nvSpPr>
          <p:cNvPr id="3" name="Подзаголовок 2"/>
          <p:cNvSpPr>
            <a:spLocks noGrp="1"/>
          </p:cNvSpPr>
          <p:nvPr>
            <p:ph type="subTitle" idx="1"/>
          </p:nvPr>
        </p:nvSpPr>
        <p:spPr>
          <a:xfrm>
            <a:off x="1524000" y="2455101"/>
            <a:ext cx="9599112" cy="2802699"/>
          </a:xfrm>
        </p:spPr>
        <p:txBody>
          <a:bodyPr>
            <a:normAutofit fontScale="85000" lnSpcReduction="20000"/>
          </a:bodyPr>
          <a:lstStyle/>
          <a:p>
            <a:r>
              <a:rPr lang="ru-RU" dirty="0"/>
              <a:t>Проект представляет собой карточную игру UNO, представленную с помощью </a:t>
            </a:r>
            <a:r>
              <a:rPr lang="ru-RU" dirty="0" err="1"/>
              <a:t>pygame</a:t>
            </a:r>
            <a:r>
              <a:rPr lang="ru-RU" dirty="0"/>
              <a:t>.   Пользователь нажимает на кнопку и ему выдается 8 карт. Задача пользователя: как можно скорее избавиться от всех своих карт. Он может это делать, положив на имеющуюся на столе карту одну из своих: с совпадающей цифрой или цветом. Карты представляют собой либо цифры определенного цвета, либо специальные карты с такими функциями, как смена текущего цвета, разворот круга и других. Игра происходит с одним или несколькими искусственными интеллектами. Сначала пользователь проходит обучающий уровень, который можно также пропустить, потом переходит на средний, высокий уровни. Сложность естественно возрастает. На высоком уровне появляется ограничение по времени. Пользователю доступны правила игры в отдельном окне, текущее количество собственных очков, которые сохраняются в базу данных.</a:t>
            </a:r>
          </a:p>
          <a:p>
            <a:endParaRPr lang="ru-RU" dirty="0"/>
          </a:p>
        </p:txBody>
      </p:sp>
    </p:spTree>
    <p:extLst>
      <p:ext uri="{BB962C8B-B14F-4D97-AF65-F5344CB8AC3E}">
        <p14:creationId xmlns:p14="http://schemas.microsoft.com/office/powerpoint/2010/main" val="296092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ТЗ</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Должно быть реализовано:</a:t>
            </a:r>
          </a:p>
          <a:p>
            <a:pPr lvl="0" fontAlgn="base"/>
            <a:r>
              <a:rPr lang="ru-RU" dirty="0"/>
              <a:t>Класс </a:t>
            </a:r>
            <a:r>
              <a:rPr lang="en-US" dirty="0"/>
              <a:t>My</a:t>
            </a:r>
            <a:r>
              <a:rPr lang="ru-RU" dirty="0"/>
              <a:t>_</a:t>
            </a:r>
            <a:r>
              <a:rPr lang="en-US" dirty="0"/>
              <a:t>AI </a:t>
            </a:r>
            <a:r>
              <a:rPr lang="ru-RU" dirty="0"/>
              <a:t>с Искусственный интеллектом, способным дать достойный отпор пользователю. Он должен стремиться избавиться от самой старшей Карты.</a:t>
            </a:r>
          </a:p>
          <a:p>
            <a:pPr lvl="0" fontAlgn="base"/>
            <a:r>
              <a:rPr lang="ru-RU" dirty="0"/>
              <a:t>Пользователю должны быть видны его Карты. Карты должны иметь либо цифры и определённый цвет, либо на них должны быть изображены иконки специальных возможностей. </a:t>
            </a:r>
          </a:p>
          <a:p>
            <a:pPr lvl="0" fontAlgn="base"/>
            <a:r>
              <a:rPr lang="ru-RU" dirty="0"/>
              <a:t>Также пользователю должен быть виден счётчик его очков. Очки подсчитываются следующим образом: за обычные люди игры начисляется их номинал, за специальные карты - 10 очков. Для счетчика очков должен быть реализован класс </a:t>
            </a:r>
            <a:r>
              <a:rPr lang="en-US" dirty="0"/>
              <a:t>Count.</a:t>
            </a:r>
            <a:endParaRPr lang="ru-RU" dirty="0"/>
          </a:p>
          <a:p>
            <a:pPr lvl="0" fontAlgn="base"/>
            <a:r>
              <a:rPr lang="ru-RU" dirty="0"/>
              <a:t>Счёт каждой игры должен записываться в базу данных</a:t>
            </a:r>
            <a:r>
              <a:rPr lang="en-US" dirty="0"/>
              <a:t> </a:t>
            </a:r>
            <a:r>
              <a:rPr lang="en-US" dirty="0" err="1"/>
              <a:t>sqlite</a:t>
            </a:r>
            <a:r>
              <a:rPr lang="ru-RU" dirty="0"/>
              <a:t>. </a:t>
            </a:r>
          </a:p>
          <a:p>
            <a:pPr lvl="0" fontAlgn="base"/>
            <a:r>
              <a:rPr lang="ru-RU" dirty="0"/>
              <a:t>Два вида игры: обучение(облегчённый) и стандартный</a:t>
            </a:r>
          </a:p>
          <a:p>
            <a:pPr lvl="0" fontAlgn="base"/>
            <a:r>
              <a:rPr lang="ru-RU" dirty="0"/>
              <a:t>Пользователя должно встречать приветственное окно. </a:t>
            </a:r>
          </a:p>
          <a:p>
            <a:endParaRPr lang="ru-RU" dirty="0"/>
          </a:p>
        </p:txBody>
      </p:sp>
    </p:spTree>
    <p:extLst>
      <p:ext uri="{BB962C8B-B14F-4D97-AF65-F5344CB8AC3E}">
        <p14:creationId xmlns:p14="http://schemas.microsoft.com/office/powerpoint/2010/main" val="309622819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Words>
  <Application>Microsoft Office PowerPoint</Application>
  <PresentationFormat>Широкоэкранный</PresentationFormat>
  <Paragraphs>10</Paragraphs>
  <Slides>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Calibri</vt:lpstr>
      <vt:lpstr>Calibri Light</vt:lpstr>
      <vt:lpstr>Тема Office</vt:lpstr>
      <vt:lpstr>Описание проекта</vt:lpstr>
      <vt:lpstr>ТЗ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Описание проекта</dc:title>
  <dc:creator>Султанбеков Ярослав</dc:creator>
  <cp:lastModifiedBy>Султанбеков Ярослав</cp:lastModifiedBy>
  <cp:revision>1</cp:revision>
  <dcterms:created xsi:type="dcterms:W3CDTF">2021-12-13T15:09:26Z</dcterms:created>
  <dcterms:modified xsi:type="dcterms:W3CDTF">2021-12-13T15:10:15Z</dcterms:modified>
</cp:coreProperties>
</file>