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9" r:id="rId3"/>
    <p:sldId id="258" r:id="rId4"/>
    <p:sldId id="261" r:id="rId5"/>
    <p:sldId id="297" r:id="rId6"/>
    <p:sldId id="298" r:id="rId7"/>
    <p:sldId id="299" r:id="rId8"/>
    <p:sldId id="301" r:id="rId9"/>
    <p:sldId id="302" r:id="rId10"/>
    <p:sldId id="304" r:id="rId11"/>
    <p:sldId id="307" r:id="rId12"/>
    <p:sldId id="265" r:id="rId13"/>
    <p:sldId id="266" r:id="rId14"/>
    <p:sldId id="275" r:id="rId15"/>
  </p:sldIdLst>
  <p:sldSz cx="9144000" cy="5143500" type="screen16x9"/>
  <p:notesSz cx="6858000" cy="9144000"/>
  <p:embeddedFontLst>
    <p:embeddedFont>
      <p:font typeface="Anaheim" pitchFamily="2" charset="77"/>
      <p:regular r:id="rId17"/>
      <p:bold r:id="rId18"/>
    </p:embeddedFont>
    <p:embeddedFont>
      <p:font typeface="Barlow" pitchFamily="2" charset="77"/>
      <p:regular r:id="rId19"/>
      <p:bold r:id="rId20"/>
      <p:italic r:id="rId21"/>
      <p:boldItalic r:id="rId22"/>
    </p:embeddedFont>
    <p:embeddedFont>
      <p:font typeface="Barlow Medium" panose="020F0502020204030204" pitchFamily="34" charset="0"/>
      <p:regular r:id="rId23"/>
      <p:bold r:id="rId24"/>
      <p:italic r:id="rId25"/>
      <p:boldItalic r:id="rId26"/>
    </p:embeddedFont>
    <p:embeddedFont>
      <p:font typeface="Bebas Neue" panose="020B0606020202050201" pitchFamily="34" charset="77"/>
      <p:regular r:id="rId27"/>
    </p:embeddedFont>
    <p:embeddedFont>
      <p:font typeface="Montserrat" pitchFamily="2" charset="77"/>
      <p:regular r:id="rId28"/>
      <p:bold r:id="rId29"/>
      <p:italic r:id="rId30"/>
      <p:boldItalic r:id="rId31"/>
    </p:embeddedFont>
    <p:embeddedFont>
      <p:font typeface="Montserrat SemiBold" panose="020F0502020204030204" pitchFamily="34" charset="0"/>
      <p:regular r:id="rId32"/>
      <p:bold r:id="rId33"/>
      <p:italic r:id="rId34"/>
      <p:boldItalic r:id="rId35"/>
    </p:embeddedFont>
    <p:embeddedFont>
      <p:font typeface="Nunito Light" pitchFamily="2" charset="77"/>
      <p:regular r:id="rId36"/>
      <p:italic r:id="rId37"/>
    </p:embeddedFont>
    <p:embeddedFont>
      <p:font typeface="PT Sans" panose="020B0503020203020204" pitchFamily="34" charset="77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B395C781-100E-9547-A4EF-66AC77E42F45}">
          <p14:sldIdLst>
            <p14:sldId id="256"/>
            <p14:sldId id="259"/>
            <p14:sldId id="258"/>
            <p14:sldId id="261"/>
            <p14:sldId id="297"/>
            <p14:sldId id="298"/>
            <p14:sldId id="299"/>
            <p14:sldId id="301"/>
            <p14:sldId id="302"/>
            <p14:sldId id="304"/>
            <p14:sldId id="307"/>
            <p14:sldId id="265"/>
            <p14:sldId id="26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E143F-C045-8E45-AC0C-2C757C18135F}" v="119" dt="2025-05-21T09:34:01.254"/>
  </p1510:revLst>
</p1510:revInfo>
</file>

<file path=ppt/tableStyles.xml><?xml version="1.0" encoding="utf-8"?>
<a:tblStyleLst xmlns:a="http://schemas.openxmlformats.org/drawingml/2006/main" def="{B4E76561-CC0F-43BA-AF73-C9C89E3FE5CE}">
  <a:tblStyle styleId="{B4E76561-CC0F-43BA-AF73-C9C89E3FE5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3327F0-1408-4524-927F-8F56707A8BD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6"/>
    <p:restoredTop sz="94694"/>
  </p:normalViewPr>
  <p:slideViewPr>
    <p:cSldViewPr snapToGrid="0">
      <p:cViewPr varScale="1">
        <p:scale>
          <a:sx n="141" d="100"/>
          <a:sy n="141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microsoft.com/office/2016/11/relationships/changesInfo" Target="changesInfos/changesInfo1.xml"/><Relationship Id="rId20" Type="http://schemas.openxmlformats.org/officeDocument/2006/relationships/font" Target="fonts/font4.fntdata"/><Relationship Id="rId41" Type="http://schemas.openxmlformats.org/officeDocument/2006/relationships/font" Target="fonts/font2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mma Hearne" userId="d7b8d1349d6b0314" providerId="LiveId" clId="{BF4E143F-C045-8E45-AC0C-2C757C18135F}"/>
    <pc:docChg chg="undo custSel addSld delSld modSld sldOrd delMainMaster addSection delSection modSection">
      <pc:chgData name="Gemma Hearne" userId="d7b8d1349d6b0314" providerId="LiveId" clId="{BF4E143F-C045-8E45-AC0C-2C757C18135F}" dt="2025-05-21T09:57:49.611" v="6261" actId="2696"/>
      <pc:docMkLst>
        <pc:docMk/>
      </pc:docMkLst>
      <pc:sldChg chg="modSp mod">
        <pc:chgData name="Gemma Hearne" userId="d7b8d1349d6b0314" providerId="LiveId" clId="{BF4E143F-C045-8E45-AC0C-2C757C18135F}" dt="2025-05-21T07:03:05.704" v="1442" actId="20577"/>
        <pc:sldMkLst>
          <pc:docMk/>
          <pc:sldMk cId="0" sldId="256"/>
        </pc:sldMkLst>
        <pc:spChg chg="mod">
          <ac:chgData name="Gemma Hearne" userId="d7b8d1349d6b0314" providerId="LiveId" clId="{BF4E143F-C045-8E45-AC0C-2C757C18135F}" dt="2025-05-21T07:03:05.704" v="1442" actId="20577"/>
          <ac:spMkLst>
            <pc:docMk/>
            <pc:sldMk cId="0" sldId="256"/>
            <ac:spMk id="693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02:05.419" v="54" actId="255"/>
          <ac:spMkLst>
            <pc:docMk/>
            <pc:sldMk cId="0" sldId="256"/>
            <ac:spMk id="694" creationId="{00000000-0000-0000-0000-000000000000}"/>
          </ac:spMkLst>
        </pc:spChg>
      </pc:sldChg>
      <pc:sldChg chg="del">
        <pc:chgData name="Gemma Hearne" userId="d7b8d1349d6b0314" providerId="LiveId" clId="{BF4E143F-C045-8E45-AC0C-2C757C18135F}" dt="2025-05-20T10:13:27.183" v="283" actId="2696"/>
        <pc:sldMkLst>
          <pc:docMk/>
          <pc:sldMk cId="0" sldId="257"/>
        </pc:sldMkLst>
      </pc:sldChg>
      <pc:sldChg chg="modSp mod">
        <pc:chgData name="Gemma Hearne" userId="d7b8d1349d6b0314" providerId="LiveId" clId="{BF4E143F-C045-8E45-AC0C-2C757C18135F}" dt="2025-05-21T09:57:28.693" v="6247" actId="20577"/>
        <pc:sldMkLst>
          <pc:docMk/>
          <pc:sldMk cId="0" sldId="258"/>
        </pc:sldMkLst>
        <pc:spChg chg="mod">
          <ac:chgData name="Gemma Hearne" userId="d7b8d1349d6b0314" providerId="LiveId" clId="{BF4E143F-C045-8E45-AC0C-2C757C18135F}" dt="2025-05-20T10:27:58.559" v="885" actId="20577"/>
          <ac:spMkLst>
            <pc:docMk/>
            <pc:sldMk cId="0" sldId="258"/>
            <ac:spMk id="834" creationId="{00000000-0000-0000-0000-000000000000}"/>
          </ac:spMkLst>
        </pc:spChg>
        <pc:spChg chg="mod">
          <ac:chgData name="Gemma Hearne" userId="d7b8d1349d6b0314" providerId="LiveId" clId="{BF4E143F-C045-8E45-AC0C-2C757C18135F}" dt="2025-05-20T11:08:39.454" v="1339" actId="20577"/>
          <ac:spMkLst>
            <pc:docMk/>
            <pc:sldMk cId="0" sldId="258"/>
            <ac:spMk id="835" creationId="{00000000-0000-0000-0000-000000000000}"/>
          </ac:spMkLst>
        </pc:spChg>
        <pc:spChg chg="mod">
          <ac:chgData name="Gemma Hearne" userId="d7b8d1349d6b0314" providerId="LiveId" clId="{BF4E143F-C045-8E45-AC0C-2C757C18135F}" dt="2025-05-21T09:56:11.959" v="6120" actId="1076"/>
          <ac:spMkLst>
            <pc:docMk/>
            <pc:sldMk cId="0" sldId="258"/>
            <ac:spMk id="836" creationId="{00000000-0000-0000-0000-000000000000}"/>
          </ac:spMkLst>
        </pc:spChg>
        <pc:spChg chg="mod">
          <ac:chgData name="Gemma Hearne" userId="d7b8d1349d6b0314" providerId="LiveId" clId="{BF4E143F-C045-8E45-AC0C-2C757C18135F}" dt="2025-05-21T09:56:30.559" v="6154" actId="20577"/>
          <ac:spMkLst>
            <pc:docMk/>
            <pc:sldMk cId="0" sldId="258"/>
            <ac:spMk id="837" creationId="{00000000-0000-0000-0000-000000000000}"/>
          </ac:spMkLst>
        </pc:spChg>
        <pc:spChg chg="mod">
          <ac:chgData name="Gemma Hearne" userId="d7b8d1349d6b0314" providerId="LiveId" clId="{BF4E143F-C045-8E45-AC0C-2C757C18135F}" dt="2025-05-21T09:57:03.111" v="6196" actId="20577"/>
          <ac:spMkLst>
            <pc:docMk/>
            <pc:sldMk cId="0" sldId="258"/>
            <ac:spMk id="838" creationId="{00000000-0000-0000-0000-000000000000}"/>
          </ac:spMkLst>
        </pc:spChg>
        <pc:spChg chg="mod">
          <ac:chgData name="Gemma Hearne" userId="d7b8d1349d6b0314" providerId="LiveId" clId="{BF4E143F-C045-8E45-AC0C-2C757C18135F}" dt="2025-05-21T09:57:28.693" v="6247" actId="20577"/>
          <ac:spMkLst>
            <pc:docMk/>
            <pc:sldMk cId="0" sldId="258"/>
            <ac:spMk id="839" creationId="{00000000-0000-0000-0000-000000000000}"/>
          </ac:spMkLst>
        </pc:spChg>
      </pc:sldChg>
      <pc:sldChg chg="modSp mod ord">
        <pc:chgData name="Gemma Hearne" userId="d7b8d1349d6b0314" providerId="LiveId" clId="{BF4E143F-C045-8E45-AC0C-2C757C18135F}" dt="2025-05-20T10:14:35.959" v="285" actId="20578"/>
        <pc:sldMkLst>
          <pc:docMk/>
          <pc:sldMk cId="0" sldId="259"/>
        </pc:sldMkLst>
        <pc:spChg chg="mod">
          <ac:chgData name="Gemma Hearne" userId="d7b8d1349d6b0314" providerId="LiveId" clId="{BF4E143F-C045-8E45-AC0C-2C757C18135F}" dt="2025-05-20T10:05:07.639" v="114" actId="255"/>
          <ac:spMkLst>
            <pc:docMk/>
            <pc:sldMk cId="0" sldId="259"/>
            <ac:spMk id="883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12:40.073" v="265" actId="123"/>
          <ac:spMkLst>
            <pc:docMk/>
            <pc:sldMk cId="0" sldId="259"/>
            <ac:spMk id="884" creationId="{00000000-0000-0000-0000-000000000000}"/>
          </ac:spMkLst>
        </pc:spChg>
      </pc:sldChg>
      <pc:sldChg chg="del">
        <pc:chgData name="Gemma Hearne" userId="d7b8d1349d6b0314" providerId="LiveId" clId="{BF4E143F-C045-8E45-AC0C-2C757C18135F}" dt="2025-05-21T09:55:06.168" v="6070" actId="2696"/>
        <pc:sldMkLst>
          <pc:docMk/>
          <pc:sldMk cId="0" sldId="260"/>
        </pc:sldMkLst>
      </pc:sldChg>
      <pc:sldChg chg="modSp mod">
        <pc:chgData name="Gemma Hearne" userId="d7b8d1349d6b0314" providerId="LiveId" clId="{BF4E143F-C045-8E45-AC0C-2C757C18135F}" dt="2025-05-20T11:08:05.500" v="1308" actId="1076"/>
        <pc:sldMkLst>
          <pc:docMk/>
          <pc:sldMk cId="0" sldId="261"/>
        </pc:sldMkLst>
        <pc:spChg chg="mod">
          <ac:chgData name="Gemma Hearne" userId="d7b8d1349d6b0314" providerId="LiveId" clId="{BF4E143F-C045-8E45-AC0C-2C757C18135F}" dt="2025-05-20T10:26:33.719" v="796" actId="20577"/>
          <ac:spMkLst>
            <pc:docMk/>
            <pc:sldMk cId="0" sldId="261"/>
            <ac:spMk id="997" creationId="{00000000-0000-0000-0000-000000000000}"/>
          </ac:spMkLst>
        </pc:spChg>
        <pc:spChg chg="mod">
          <ac:chgData name="Gemma Hearne" userId="d7b8d1349d6b0314" providerId="LiveId" clId="{BF4E143F-C045-8E45-AC0C-2C757C18135F}" dt="2025-05-20T11:08:05.500" v="1308" actId="1076"/>
          <ac:spMkLst>
            <pc:docMk/>
            <pc:sldMk cId="0" sldId="261"/>
            <ac:spMk id="998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40:22.234" v="893" actId="5793"/>
          <ac:spMkLst>
            <pc:docMk/>
            <pc:sldMk cId="0" sldId="261"/>
            <ac:spMk id="999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23:18.735" v="537"/>
          <ac:spMkLst>
            <pc:docMk/>
            <pc:sldMk cId="0" sldId="261"/>
            <ac:spMk id="1000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23:05.503" v="535" actId="20577"/>
          <ac:spMkLst>
            <pc:docMk/>
            <pc:sldMk cId="0" sldId="261"/>
            <ac:spMk id="1001" creationId="{00000000-0000-0000-0000-000000000000}"/>
          </ac:spMkLst>
        </pc:spChg>
      </pc:sldChg>
      <pc:sldChg chg="modSp del mod">
        <pc:chgData name="Gemma Hearne" userId="d7b8d1349d6b0314" providerId="LiveId" clId="{BF4E143F-C045-8E45-AC0C-2C757C18135F}" dt="2025-05-21T07:36:26.961" v="1471" actId="2696"/>
        <pc:sldMkLst>
          <pc:docMk/>
          <pc:sldMk cId="0" sldId="262"/>
        </pc:sldMkLst>
        <pc:spChg chg="mod">
          <ac:chgData name="Gemma Hearne" userId="d7b8d1349d6b0314" providerId="LiveId" clId="{BF4E143F-C045-8E45-AC0C-2C757C18135F}" dt="2025-05-20T10:41:03.813" v="929" actId="20577"/>
          <ac:spMkLst>
            <pc:docMk/>
            <pc:sldMk cId="0" sldId="262"/>
            <ac:spMk id="1037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41:13.499" v="933" actId="20577"/>
          <ac:spMkLst>
            <pc:docMk/>
            <pc:sldMk cId="0" sldId="262"/>
            <ac:spMk id="1038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41:16.962" v="934" actId="20577"/>
          <ac:spMkLst>
            <pc:docMk/>
            <pc:sldMk cId="0" sldId="262"/>
            <ac:spMk id="1039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41:10.563" v="932" actId="20577"/>
          <ac:spMkLst>
            <pc:docMk/>
            <pc:sldMk cId="0" sldId="262"/>
            <ac:spMk id="1040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16:59.193" v="318" actId="20577"/>
          <ac:spMkLst>
            <pc:docMk/>
            <pc:sldMk cId="0" sldId="262"/>
            <ac:spMk id="1041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17:05.881" v="320" actId="20577"/>
          <ac:spMkLst>
            <pc:docMk/>
            <pc:sldMk cId="0" sldId="262"/>
            <ac:spMk id="1042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17:02.631" v="319" actId="20577"/>
          <ac:spMkLst>
            <pc:docMk/>
            <pc:sldMk cId="0" sldId="262"/>
            <ac:spMk id="1043" creationId="{00000000-0000-0000-0000-000000000000}"/>
          </ac:spMkLst>
        </pc:spChg>
      </pc:sldChg>
      <pc:sldChg chg="del">
        <pc:chgData name="Gemma Hearne" userId="d7b8d1349d6b0314" providerId="LiveId" clId="{BF4E143F-C045-8E45-AC0C-2C757C18135F}" dt="2025-05-21T09:57:49.611" v="6261" actId="2696"/>
        <pc:sldMkLst>
          <pc:docMk/>
          <pc:sldMk cId="0" sldId="263"/>
        </pc:sldMkLst>
      </pc:sldChg>
      <pc:sldChg chg="addSp delSp modSp del mod setBg">
        <pc:chgData name="Gemma Hearne" userId="d7b8d1349d6b0314" providerId="LiveId" clId="{BF4E143F-C045-8E45-AC0C-2C757C18135F}" dt="2025-05-21T07:58:43.605" v="1660" actId="2696"/>
        <pc:sldMkLst>
          <pc:docMk/>
          <pc:sldMk cId="0" sldId="264"/>
        </pc:sldMkLst>
        <pc:spChg chg="add mod">
          <ac:chgData name="Gemma Hearne" userId="d7b8d1349d6b0314" providerId="LiveId" clId="{BF4E143F-C045-8E45-AC0C-2C757C18135F}" dt="2025-05-20T10:49:16.492" v="944" actId="478"/>
          <ac:spMkLst>
            <pc:docMk/>
            <pc:sldMk cId="0" sldId="264"/>
            <ac:spMk id="3" creationId="{250C6991-62C3-FFDC-E0FE-146001A5605E}"/>
          </ac:spMkLst>
        </pc:spChg>
        <pc:spChg chg="mod">
          <ac:chgData name="Gemma Hearne" userId="d7b8d1349d6b0314" providerId="LiveId" clId="{BF4E143F-C045-8E45-AC0C-2C757C18135F}" dt="2025-05-20T10:49:38.100" v="953" actId="20577"/>
          <ac:spMkLst>
            <pc:docMk/>
            <pc:sldMk cId="0" sldId="264"/>
            <ac:spMk id="1117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49:35.296" v="952" actId="20577"/>
          <ac:spMkLst>
            <pc:docMk/>
            <pc:sldMk cId="0" sldId="264"/>
            <ac:spMk id="1118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49:45.106" v="956" actId="20577"/>
          <ac:spMkLst>
            <pc:docMk/>
            <pc:sldMk cId="0" sldId="264"/>
            <ac:spMk id="1119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49:47.505" v="957" actId="20577"/>
          <ac:spMkLst>
            <pc:docMk/>
            <pc:sldMk cId="0" sldId="264"/>
            <ac:spMk id="1120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49:40.345" v="954" actId="20577"/>
          <ac:spMkLst>
            <pc:docMk/>
            <pc:sldMk cId="0" sldId="264"/>
            <ac:spMk id="1121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49:26.708" v="949" actId="20577"/>
          <ac:spMkLst>
            <pc:docMk/>
            <pc:sldMk cId="0" sldId="264"/>
            <ac:spMk id="1122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49:24.893" v="948" actId="20577"/>
          <ac:spMkLst>
            <pc:docMk/>
            <pc:sldMk cId="0" sldId="264"/>
            <ac:spMk id="1123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49:22.540" v="947" actId="20577"/>
          <ac:spMkLst>
            <pc:docMk/>
            <pc:sldMk cId="0" sldId="264"/>
            <ac:spMk id="1124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49:20.317" v="946" actId="20577"/>
          <ac:spMkLst>
            <pc:docMk/>
            <pc:sldMk cId="0" sldId="264"/>
            <ac:spMk id="1125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49:42.885" v="955" actId="20577"/>
          <ac:spMkLst>
            <pc:docMk/>
            <pc:sldMk cId="0" sldId="264"/>
            <ac:spMk id="1126" creationId="{00000000-0000-0000-0000-000000000000}"/>
          </ac:spMkLst>
        </pc:spChg>
        <pc:spChg chg="mod">
          <ac:chgData name="Gemma Hearne" userId="d7b8d1349d6b0314" providerId="LiveId" clId="{BF4E143F-C045-8E45-AC0C-2C757C18135F}" dt="2025-05-20T10:49:51.017" v="958" actId="20577"/>
          <ac:spMkLst>
            <pc:docMk/>
            <pc:sldMk cId="0" sldId="264"/>
            <ac:spMk id="1127" creationId="{00000000-0000-0000-0000-000000000000}"/>
          </ac:spMkLst>
        </pc:spChg>
        <pc:spChg chg="del">
          <ac:chgData name="Gemma Hearne" userId="d7b8d1349d6b0314" providerId="LiveId" clId="{BF4E143F-C045-8E45-AC0C-2C757C18135F}" dt="2025-05-20T10:49:16.492" v="944" actId="478"/>
          <ac:spMkLst>
            <pc:docMk/>
            <pc:sldMk cId="0" sldId="264"/>
            <ac:spMk id="1128" creationId="{00000000-0000-0000-0000-000000000000}"/>
          </ac:spMkLst>
        </pc:spChg>
      </pc:sldChg>
      <pc:sldChg chg="modSp add del mod">
        <pc:chgData name="Gemma Hearne" userId="d7b8d1349d6b0314" providerId="LiveId" clId="{BF4E143F-C045-8E45-AC0C-2C757C18135F}" dt="2025-05-21T09:51:39.435" v="6007" actId="20577"/>
        <pc:sldMkLst>
          <pc:docMk/>
          <pc:sldMk cId="0" sldId="265"/>
        </pc:sldMkLst>
        <pc:spChg chg="mod">
          <ac:chgData name="Gemma Hearne" userId="d7b8d1349d6b0314" providerId="LiveId" clId="{BF4E143F-C045-8E45-AC0C-2C757C18135F}" dt="2025-05-21T09:51:30.817" v="5988" actId="20577"/>
          <ac:spMkLst>
            <pc:docMk/>
            <pc:sldMk cId="0" sldId="265"/>
            <ac:spMk id="1133" creationId="{00000000-0000-0000-0000-000000000000}"/>
          </ac:spMkLst>
        </pc:spChg>
        <pc:spChg chg="mod">
          <ac:chgData name="Gemma Hearne" userId="d7b8d1349d6b0314" providerId="LiveId" clId="{BF4E143F-C045-8E45-AC0C-2C757C18135F}" dt="2025-05-21T09:51:39.435" v="6007" actId="20577"/>
          <ac:spMkLst>
            <pc:docMk/>
            <pc:sldMk cId="0" sldId="265"/>
            <ac:spMk id="1134" creationId="{00000000-0000-0000-0000-000000000000}"/>
          </ac:spMkLst>
        </pc:spChg>
        <pc:spChg chg="mod">
          <ac:chgData name="Gemma Hearne" userId="d7b8d1349d6b0314" providerId="LiveId" clId="{BF4E143F-C045-8E45-AC0C-2C757C18135F}" dt="2025-05-21T09:49:15.774" v="5918" actId="20577"/>
          <ac:spMkLst>
            <pc:docMk/>
            <pc:sldMk cId="0" sldId="265"/>
            <ac:spMk id="1135" creationId="{00000000-0000-0000-0000-000000000000}"/>
          </ac:spMkLst>
        </pc:spChg>
        <pc:spChg chg="mod">
          <ac:chgData name="Gemma Hearne" userId="d7b8d1349d6b0314" providerId="LiveId" clId="{BF4E143F-C045-8E45-AC0C-2C757C18135F}" dt="2025-05-21T09:50:31.794" v="5964" actId="20577"/>
          <ac:spMkLst>
            <pc:docMk/>
            <pc:sldMk cId="0" sldId="265"/>
            <ac:spMk id="1136" creationId="{00000000-0000-0000-0000-000000000000}"/>
          </ac:spMkLst>
        </pc:spChg>
        <pc:spChg chg="mod">
          <ac:chgData name="Gemma Hearne" userId="d7b8d1349d6b0314" providerId="LiveId" clId="{BF4E143F-C045-8E45-AC0C-2C757C18135F}" dt="2025-05-21T09:49:00.167" v="5907" actId="20577"/>
          <ac:spMkLst>
            <pc:docMk/>
            <pc:sldMk cId="0" sldId="265"/>
            <ac:spMk id="1137" creationId="{00000000-0000-0000-0000-000000000000}"/>
          </ac:spMkLst>
        </pc:spChg>
        <pc:spChg chg="mod">
          <ac:chgData name="Gemma Hearne" userId="d7b8d1349d6b0314" providerId="LiveId" clId="{BF4E143F-C045-8E45-AC0C-2C757C18135F}" dt="2025-05-21T09:50:24.233" v="5951" actId="20577"/>
          <ac:spMkLst>
            <pc:docMk/>
            <pc:sldMk cId="0" sldId="265"/>
            <ac:spMk id="1138" creationId="{00000000-0000-0000-0000-000000000000}"/>
          </ac:spMkLst>
        </pc:spChg>
      </pc:sldChg>
      <pc:sldChg chg="modSp mod">
        <pc:chgData name="Gemma Hearne" userId="d7b8d1349d6b0314" providerId="LiveId" clId="{BF4E143F-C045-8E45-AC0C-2C757C18135F}" dt="2025-05-21T09:51:48.901" v="6013" actId="20577"/>
        <pc:sldMkLst>
          <pc:docMk/>
          <pc:sldMk cId="0" sldId="266"/>
        </pc:sldMkLst>
        <pc:spChg chg="mod">
          <ac:chgData name="Gemma Hearne" userId="d7b8d1349d6b0314" providerId="LiveId" clId="{BF4E143F-C045-8E45-AC0C-2C757C18135F}" dt="2025-05-21T09:50:50.278" v="5974" actId="20577"/>
          <ac:spMkLst>
            <pc:docMk/>
            <pc:sldMk cId="0" sldId="266"/>
            <ac:spMk id="1195" creationId="{00000000-0000-0000-0000-000000000000}"/>
          </ac:spMkLst>
        </pc:spChg>
        <pc:spChg chg="mod">
          <ac:chgData name="Gemma Hearne" userId="d7b8d1349d6b0314" providerId="LiveId" clId="{BF4E143F-C045-8E45-AC0C-2C757C18135F}" dt="2025-05-21T09:51:48.901" v="6013" actId="20577"/>
          <ac:spMkLst>
            <pc:docMk/>
            <pc:sldMk cId="0" sldId="266"/>
            <ac:spMk id="1196" creationId="{00000000-0000-0000-0000-000000000000}"/>
          </ac:spMkLst>
        </pc:spChg>
      </pc:sldChg>
      <pc:sldChg chg="del">
        <pc:chgData name="Gemma Hearne" userId="d7b8d1349d6b0314" providerId="LiveId" clId="{BF4E143F-C045-8E45-AC0C-2C757C18135F}" dt="2025-05-21T08:02:43.797" v="1733" actId="2696"/>
        <pc:sldMkLst>
          <pc:docMk/>
          <pc:sldMk cId="0" sldId="267"/>
        </pc:sldMkLst>
      </pc:sldChg>
      <pc:sldChg chg="del">
        <pc:chgData name="Gemma Hearne" userId="d7b8d1349d6b0314" providerId="LiveId" clId="{BF4E143F-C045-8E45-AC0C-2C757C18135F}" dt="2025-05-21T08:01:01.978" v="1718" actId="2696"/>
        <pc:sldMkLst>
          <pc:docMk/>
          <pc:sldMk cId="0" sldId="268"/>
        </pc:sldMkLst>
      </pc:sldChg>
      <pc:sldChg chg="del">
        <pc:chgData name="Gemma Hearne" userId="d7b8d1349d6b0314" providerId="LiveId" clId="{BF4E143F-C045-8E45-AC0C-2C757C18135F}" dt="2025-05-21T08:01:05.312" v="1719" actId="2696"/>
        <pc:sldMkLst>
          <pc:docMk/>
          <pc:sldMk cId="0" sldId="269"/>
        </pc:sldMkLst>
      </pc:sldChg>
      <pc:sldChg chg="del">
        <pc:chgData name="Gemma Hearne" userId="d7b8d1349d6b0314" providerId="LiveId" clId="{BF4E143F-C045-8E45-AC0C-2C757C18135F}" dt="2025-05-21T08:00:55.927" v="1717" actId="2696"/>
        <pc:sldMkLst>
          <pc:docMk/>
          <pc:sldMk cId="0" sldId="270"/>
        </pc:sldMkLst>
      </pc:sldChg>
      <pc:sldChg chg="del">
        <pc:chgData name="Gemma Hearne" userId="d7b8d1349d6b0314" providerId="LiveId" clId="{BF4E143F-C045-8E45-AC0C-2C757C18135F}" dt="2025-05-21T08:00:52.183" v="1716" actId="2696"/>
        <pc:sldMkLst>
          <pc:docMk/>
          <pc:sldMk cId="0" sldId="271"/>
        </pc:sldMkLst>
      </pc:sldChg>
      <pc:sldChg chg="del">
        <pc:chgData name="Gemma Hearne" userId="d7b8d1349d6b0314" providerId="LiveId" clId="{BF4E143F-C045-8E45-AC0C-2C757C18135F}" dt="2025-05-21T08:00:48.197" v="1715" actId="2696"/>
        <pc:sldMkLst>
          <pc:docMk/>
          <pc:sldMk cId="0" sldId="272"/>
        </pc:sldMkLst>
      </pc:sldChg>
      <pc:sldChg chg="del">
        <pc:chgData name="Gemma Hearne" userId="d7b8d1349d6b0314" providerId="LiveId" clId="{BF4E143F-C045-8E45-AC0C-2C757C18135F}" dt="2025-05-21T08:00:43.018" v="1714" actId="2696"/>
        <pc:sldMkLst>
          <pc:docMk/>
          <pc:sldMk cId="0" sldId="273"/>
        </pc:sldMkLst>
      </pc:sldChg>
      <pc:sldChg chg="del">
        <pc:chgData name="Gemma Hearne" userId="d7b8d1349d6b0314" providerId="LiveId" clId="{BF4E143F-C045-8E45-AC0C-2C757C18135F}" dt="2025-05-21T08:00:38.660" v="1713" actId="2696"/>
        <pc:sldMkLst>
          <pc:docMk/>
          <pc:sldMk cId="0" sldId="274"/>
        </pc:sldMkLst>
      </pc:sldChg>
      <pc:sldChg chg="modSp mod">
        <pc:chgData name="Gemma Hearne" userId="d7b8d1349d6b0314" providerId="LiveId" clId="{BF4E143F-C045-8E45-AC0C-2C757C18135F}" dt="2025-05-21T09:52:07.985" v="6052" actId="20577"/>
        <pc:sldMkLst>
          <pc:docMk/>
          <pc:sldMk cId="0" sldId="275"/>
        </pc:sldMkLst>
        <pc:spChg chg="mod">
          <ac:chgData name="Gemma Hearne" userId="d7b8d1349d6b0314" providerId="LiveId" clId="{BF4E143F-C045-8E45-AC0C-2C757C18135F}" dt="2025-05-21T08:00:03.736" v="1687" actId="20577"/>
          <ac:spMkLst>
            <pc:docMk/>
            <pc:sldMk cId="0" sldId="275"/>
            <ac:spMk id="1403" creationId="{00000000-0000-0000-0000-000000000000}"/>
          </ac:spMkLst>
        </pc:spChg>
        <pc:spChg chg="mod">
          <ac:chgData name="Gemma Hearne" userId="d7b8d1349d6b0314" providerId="LiveId" clId="{BF4E143F-C045-8E45-AC0C-2C757C18135F}" dt="2025-05-21T09:27:43.861" v="4944" actId="20577"/>
          <ac:spMkLst>
            <pc:docMk/>
            <pc:sldMk cId="0" sldId="275"/>
            <ac:spMk id="1404" creationId="{00000000-0000-0000-0000-000000000000}"/>
          </ac:spMkLst>
        </pc:spChg>
        <pc:spChg chg="mod">
          <ac:chgData name="Gemma Hearne" userId="d7b8d1349d6b0314" providerId="LiveId" clId="{BF4E143F-C045-8E45-AC0C-2C757C18135F}" dt="2025-05-21T09:52:07.985" v="6052" actId="20577"/>
          <ac:spMkLst>
            <pc:docMk/>
            <pc:sldMk cId="0" sldId="275"/>
            <ac:spMk id="1405" creationId="{00000000-0000-0000-0000-000000000000}"/>
          </ac:spMkLst>
        </pc:spChg>
      </pc:sldChg>
      <pc:sldChg chg="del">
        <pc:chgData name="Gemma Hearne" userId="d7b8d1349d6b0314" providerId="LiveId" clId="{BF4E143F-C045-8E45-AC0C-2C757C18135F}" dt="2025-05-21T08:01:19.151" v="1720" actId="2696"/>
        <pc:sldMkLst>
          <pc:docMk/>
          <pc:sldMk cId="0" sldId="276"/>
        </pc:sldMkLst>
      </pc:sldChg>
      <pc:sldChg chg="del">
        <pc:chgData name="Gemma Hearne" userId="d7b8d1349d6b0314" providerId="LiveId" clId="{BF4E143F-C045-8E45-AC0C-2C757C18135F}" dt="2025-05-21T08:01:24.754" v="1721" actId="2696"/>
        <pc:sldMkLst>
          <pc:docMk/>
          <pc:sldMk cId="0" sldId="277"/>
        </pc:sldMkLst>
      </pc:sldChg>
      <pc:sldChg chg="del">
        <pc:chgData name="Gemma Hearne" userId="d7b8d1349d6b0314" providerId="LiveId" clId="{BF4E143F-C045-8E45-AC0C-2C757C18135F}" dt="2025-05-21T08:01:30.162" v="1722" actId="2696"/>
        <pc:sldMkLst>
          <pc:docMk/>
          <pc:sldMk cId="0" sldId="278"/>
        </pc:sldMkLst>
      </pc:sldChg>
      <pc:sldChg chg="del">
        <pc:chgData name="Gemma Hearne" userId="d7b8d1349d6b0314" providerId="LiveId" clId="{BF4E143F-C045-8E45-AC0C-2C757C18135F}" dt="2025-05-21T08:01:34.875" v="1723" actId="2696"/>
        <pc:sldMkLst>
          <pc:docMk/>
          <pc:sldMk cId="0" sldId="279"/>
        </pc:sldMkLst>
      </pc:sldChg>
      <pc:sldChg chg="del">
        <pc:chgData name="Gemma Hearne" userId="d7b8d1349d6b0314" providerId="LiveId" clId="{BF4E143F-C045-8E45-AC0C-2C757C18135F}" dt="2025-05-21T08:01:40.454" v="1724" actId="2696"/>
        <pc:sldMkLst>
          <pc:docMk/>
          <pc:sldMk cId="0" sldId="280"/>
        </pc:sldMkLst>
      </pc:sldChg>
      <pc:sldChg chg="del">
        <pc:chgData name="Gemma Hearne" userId="d7b8d1349d6b0314" providerId="LiveId" clId="{BF4E143F-C045-8E45-AC0C-2C757C18135F}" dt="2025-05-21T08:01:46.379" v="1725" actId="2696"/>
        <pc:sldMkLst>
          <pc:docMk/>
          <pc:sldMk cId="0" sldId="281"/>
        </pc:sldMkLst>
      </pc:sldChg>
      <pc:sldChg chg="del">
        <pc:chgData name="Gemma Hearne" userId="d7b8d1349d6b0314" providerId="LiveId" clId="{BF4E143F-C045-8E45-AC0C-2C757C18135F}" dt="2025-05-21T08:02:39.243" v="1732" actId="2696"/>
        <pc:sldMkLst>
          <pc:docMk/>
          <pc:sldMk cId="0" sldId="282"/>
        </pc:sldMkLst>
      </pc:sldChg>
      <pc:sldChg chg="del">
        <pc:chgData name="Gemma Hearne" userId="d7b8d1349d6b0314" providerId="LiveId" clId="{BF4E143F-C045-8E45-AC0C-2C757C18135F}" dt="2025-05-21T08:02:35.793" v="1731" actId="2696"/>
        <pc:sldMkLst>
          <pc:docMk/>
          <pc:sldMk cId="0" sldId="283"/>
        </pc:sldMkLst>
      </pc:sldChg>
      <pc:sldChg chg="del">
        <pc:chgData name="Gemma Hearne" userId="d7b8d1349d6b0314" providerId="LiveId" clId="{BF4E143F-C045-8E45-AC0C-2C757C18135F}" dt="2025-05-21T08:01:59.219" v="1726" actId="2696"/>
        <pc:sldMkLst>
          <pc:docMk/>
          <pc:sldMk cId="0" sldId="284"/>
        </pc:sldMkLst>
      </pc:sldChg>
      <pc:sldChg chg="del">
        <pc:chgData name="Gemma Hearne" userId="d7b8d1349d6b0314" providerId="LiveId" clId="{BF4E143F-C045-8E45-AC0C-2C757C18135F}" dt="2025-05-21T08:02:02.494" v="1727" actId="2696"/>
        <pc:sldMkLst>
          <pc:docMk/>
          <pc:sldMk cId="0" sldId="285"/>
        </pc:sldMkLst>
      </pc:sldChg>
      <pc:sldChg chg="del">
        <pc:chgData name="Gemma Hearne" userId="d7b8d1349d6b0314" providerId="LiveId" clId="{BF4E143F-C045-8E45-AC0C-2C757C18135F}" dt="2025-05-21T08:02:07.952" v="1728" actId="2696"/>
        <pc:sldMkLst>
          <pc:docMk/>
          <pc:sldMk cId="0" sldId="286"/>
        </pc:sldMkLst>
      </pc:sldChg>
      <pc:sldChg chg="del">
        <pc:chgData name="Gemma Hearne" userId="d7b8d1349d6b0314" providerId="LiveId" clId="{BF4E143F-C045-8E45-AC0C-2C757C18135F}" dt="2025-05-21T08:02:11.106" v="1729" actId="2696"/>
        <pc:sldMkLst>
          <pc:docMk/>
          <pc:sldMk cId="0" sldId="287"/>
        </pc:sldMkLst>
      </pc:sldChg>
      <pc:sldChg chg="del">
        <pc:chgData name="Gemma Hearne" userId="d7b8d1349d6b0314" providerId="LiveId" clId="{BF4E143F-C045-8E45-AC0C-2C757C18135F}" dt="2025-05-21T09:52:22.008" v="6053" actId="2696"/>
        <pc:sldMkLst>
          <pc:docMk/>
          <pc:sldMk cId="0" sldId="288"/>
        </pc:sldMkLst>
      </pc:sldChg>
      <pc:sldChg chg="del">
        <pc:chgData name="Gemma Hearne" userId="d7b8d1349d6b0314" providerId="LiveId" clId="{BF4E143F-C045-8E45-AC0C-2C757C18135F}" dt="2025-05-21T09:52:24.913" v="6054" actId="2696"/>
        <pc:sldMkLst>
          <pc:docMk/>
          <pc:sldMk cId="0" sldId="289"/>
        </pc:sldMkLst>
      </pc:sldChg>
      <pc:sldChg chg="del">
        <pc:chgData name="Gemma Hearne" userId="d7b8d1349d6b0314" providerId="LiveId" clId="{BF4E143F-C045-8E45-AC0C-2C757C18135F}" dt="2025-05-21T09:52:27.542" v="6055" actId="2696"/>
        <pc:sldMkLst>
          <pc:docMk/>
          <pc:sldMk cId="0" sldId="290"/>
        </pc:sldMkLst>
      </pc:sldChg>
      <pc:sldChg chg="del">
        <pc:chgData name="Gemma Hearne" userId="d7b8d1349d6b0314" providerId="LiveId" clId="{BF4E143F-C045-8E45-AC0C-2C757C18135F}" dt="2025-05-21T09:52:31.128" v="6056" actId="2696"/>
        <pc:sldMkLst>
          <pc:docMk/>
          <pc:sldMk cId="0" sldId="291"/>
        </pc:sldMkLst>
      </pc:sldChg>
      <pc:sldChg chg="del">
        <pc:chgData name="Gemma Hearne" userId="d7b8d1349d6b0314" providerId="LiveId" clId="{BF4E143F-C045-8E45-AC0C-2C757C18135F}" dt="2025-05-21T09:52:33.524" v="6057" actId="2696"/>
        <pc:sldMkLst>
          <pc:docMk/>
          <pc:sldMk cId="0" sldId="292"/>
        </pc:sldMkLst>
      </pc:sldChg>
      <pc:sldChg chg="del">
        <pc:chgData name="Gemma Hearne" userId="d7b8d1349d6b0314" providerId="LiveId" clId="{BF4E143F-C045-8E45-AC0C-2C757C18135F}" dt="2025-05-21T09:52:37.108" v="6058" actId="2696"/>
        <pc:sldMkLst>
          <pc:docMk/>
          <pc:sldMk cId="0" sldId="293"/>
        </pc:sldMkLst>
      </pc:sldChg>
      <pc:sldChg chg="del">
        <pc:chgData name="Gemma Hearne" userId="d7b8d1349d6b0314" providerId="LiveId" clId="{BF4E143F-C045-8E45-AC0C-2C757C18135F}" dt="2025-05-21T09:52:41.694" v="6059" actId="2696"/>
        <pc:sldMkLst>
          <pc:docMk/>
          <pc:sldMk cId="0" sldId="294"/>
        </pc:sldMkLst>
      </pc:sldChg>
      <pc:sldChg chg="del">
        <pc:chgData name="Gemma Hearne" userId="d7b8d1349d6b0314" providerId="LiveId" clId="{BF4E143F-C045-8E45-AC0C-2C757C18135F}" dt="2025-05-21T08:02:27.495" v="1730" actId="2696"/>
        <pc:sldMkLst>
          <pc:docMk/>
          <pc:sldMk cId="0" sldId="295"/>
        </pc:sldMkLst>
      </pc:sldChg>
      <pc:sldChg chg="add del">
        <pc:chgData name="Gemma Hearne" userId="d7b8d1349d6b0314" providerId="LiveId" clId="{BF4E143F-C045-8E45-AC0C-2C757C18135F}" dt="2025-05-21T09:46:22.706" v="5897" actId="2696"/>
        <pc:sldMkLst>
          <pc:docMk/>
          <pc:sldMk cId="3341512311" sldId="296"/>
        </pc:sldMkLst>
      </pc:sldChg>
      <pc:sldChg chg="addSp delSp modSp new mod ord">
        <pc:chgData name="Gemma Hearne" userId="d7b8d1349d6b0314" providerId="LiveId" clId="{BF4E143F-C045-8E45-AC0C-2C757C18135F}" dt="2025-05-20T11:07:52.467" v="1307" actId="20578"/>
        <pc:sldMkLst>
          <pc:docMk/>
          <pc:sldMk cId="2369300131" sldId="297"/>
        </pc:sldMkLst>
        <pc:spChg chg="mod">
          <ac:chgData name="Gemma Hearne" userId="d7b8d1349d6b0314" providerId="LiveId" clId="{BF4E143F-C045-8E45-AC0C-2C757C18135F}" dt="2025-05-20T11:07:28.980" v="1306" actId="1076"/>
          <ac:spMkLst>
            <pc:docMk/>
            <pc:sldMk cId="2369300131" sldId="297"/>
            <ac:spMk id="2" creationId="{77CA24C8-9A00-7301-AEA9-00731D5A7AD3}"/>
          </ac:spMkLst>
        </pc:spChg>
        <pc:spChg chg="add del mod">
          <ac:chgData name="Gemma Hearne" userId="d7b8d1349d6b0314" providerId="LiveId" clId="{BF4E143F-C045-8E45-AC0C-2C757C18135F}" dt="2025-05-20T11:02:48.826" v="1267"/>
          <ac:spMkLst>
            <pc:docMk/>
            <pc:sldMk cId="2369300131" sldId="297"/>
            <ac:spMk id="4" creationId="{B8061528-40A1-4C89-B22A-42BCFDD0EC29}"/>
          </ac:spMkLst>
        </pc:spChg>
        <pc:spChg chg="add mod">
          <ac:chgData name="Gemma Hearne" userId="d7b8d1349d6b0314" providerId="LiveId" clId="{BF4E143F-C045-8E45-AC0C-2C757C18135F}" dt="2025-05-20T11:06:55.089" v="1305" actId="1076"/>
          <ac:spMkLst>
            <pc:docMk/>
            <pc:sldMk cId="2369300131" sldId="297"/>
            <ac:spMk id="5" creationId="{FA0A728D-0510-7226-8F70-62E3BB5D00BB}"/>
          </ac:spMkLst>
        </pc:spChg>
        <pc:graphicFrameChg chg="add mod modGraphic">
          <ac:chgData name="Gemma Hearne" userId="d7b8d1349d6b0314" providerId="LiveId" clId="{BF4E143F-C045-8E45-AC0C-2C757C18135F}" dt="2025-05-20T11:06:43.662" v="1304" actId="1076"/>
          <ac:graphicFrameMkLst>
            <pc:docMk/>
            <pc:sldMk cId="2369300131" sldId="297"/>
            <ac:graphicFrameMk id="3" creationId="{29EC5240-B7B3-6000-E9B9-823018B4C1AF}"/>
          </ac:graphicFrameMkLst>
        </pc:graphicFrameChg>
      </pc:sldChg>
      <pc:sldChg chg="addSp delSp modSp new mod">
        <pc:chgData name="Gemma Hearne" userId="d7b8d1349d6b0314" providerId="LiveId" clId="{BF4E143F-C045-8E45-AC0C-2C757C18135F}" dt="2025-05-21T08:35:59.959" v="3358" actId="113"/>
        <pc:sldMkLst>
          <pc:docMk/>
          <pc:sldMk cId="1261973357" sldId="298"/>
        </pc:sldMkLst>
        <pc:spChg chg="add mod">
          <ac:chgData name="Gemma Hearne" userId="d7b8d1349d6b0314" providerId="LiveId" clId="{BF4E143F-C045-8E45-AC0C-2C757C18135F}" dt="2025-05-20T11:13:54.703" v="1399" actId="255"/>
          <ac:spMkLst>
            <pc:docMk/>
            <pc:sldMk cId="1261973357" sldId="298"/>
            <ac:spMk id="2" creationId="{5352755D-5F42-FCC6-D814-67DC1760AE8C}"/>
          </ac:spMkLst>
        </pc:spChg>
        <pc:spChg chg="add del mod">
          <ac:chgData name="Gemma Hearne" userId="d7b8d1349d6b0314" providerId="LiveId" clId="{BF4E143F-C045-8E45-AC0C-2C757C18135F}" dt="2025-05-20T11:16:30.422" v="1402" actId="21"/>
          <ac:spMkLst>
            <pc:docMk/>
            <pc:sldMk cId="1261973357" sldId="298"/>
            <ac:spMk id="4" creationId="{F692F210-506E-E693-2831-DF287465F059}"/>
          </ac:spMkLst>
        </pc:spChg>
        <pc:spChg chg="add del mod">
          <ac:chgData name="Gemma Hearne" userId="d7b8d1349d6b0314" providerId="LiveId" clId="{BF4E143F-C045-8E45-AC0C-2C757C18135F}" dt="2025-05-21T08:35:02.952" v="3348" actId="478"/>
          <ac:spMkLst>
            <pc:docMk/>
            <pc:sldMk cId="1261973357" sldId="298"/>
            <ac:spMk id="8" creationId="{2847819C-9A64-98F3-6861-68D47FA5E2C6}"/>
          </ac:spMkLst>
        </pc:spChg>
        <pc:spChg chg="add del mod">
          <ac:chgData name="Gemma Hearne" userId="d7b8d1349d6b0314" providerId="LiveId" clId="{BF4E143F-C045-8E45-AC0C-2C757C18135F}" dt="2025-05-21T08:35:12.515" v="3351" actId="478"/>
          <ac:spMkLst>
            <pc:docMk/>
            <pc:sldMk cId="1261973357" sldId="298"/>
            <ac:spMk id="9" creationId="{65AC49D1-73AD-C353-E7CA-18C0E8CB404A}"/>
          </ac:spMkLst>
        </pc:spChg>
        <pc:spChg chg="add mod">
          <ac:chgData name="Gemma Hearne" userId="d7b8d1349d6b0314" providerId="LiveId" clId="{BF4E143F-C045-8E45-AC0C-2C757C18135F}" dt="2025-05-21T08:35:53.160" v="3357" actId="113"/>
          <ac:spMkLst>
            <pc:docMk/>
            <pc:sldMk cId="1261973357" sldId="298"/>
            <ac:spMk id="10" creationId="{3249BA70-857E-6D7B-6F27-A8B89F2686C0}"/>
          </ac:spMkLst>
        </pc:spChg>
        <pc:spChg chg="add mod">
          <ac:chgData name="Gemma Hearne" userId="d7b8d1349d6b0314" providerId="LiveId" clId="{BF4E143F-C045-8E45-AC0C-2C757C18135F}" dt="2025-05-21T08:35:59.959" v="3358" actId="113"/>
          <ac:spMkLst>
            <pc:docMk/>
            <pc:sldMk cId="1261973357" sldId="298"/>
            <ac:spMk id="11" creationId="{59FC6896-A159-0B69-E74B-612FD58630E9}"/>
          </ac:spMkLst>
        </pc:spChg>
        <pc:spChg chg="add mod">
          <ac:chgData name="Gemma Hearne" userId="d7b8d1349d6b0314" providerId="LiveId" clId="{BF4E143F-C045-8E45-AC0C-2C757C18135F}" dt="2025-05-21T08:35:47.493" v="3356" actId="1076"/>
          <ac:spMkLst>
            <pc:docMk/>
            <pc:sldMk cId="1261973357" sldId="298"/>
            <ac:spMk id="12" creationId="{AA8BB9CD-7E6A-D473-AE8B-34C5E9431CF3}"/>
          </ac:spMkLst>
        </pc:spChg>
        <pc:picChg chg="add del mod">
          <ac:chgData name="Gemma Hearne" userId="d7b8d1349d6b0314" providerId="LiveId" clId="{BF4E143F-C045-8E45-AC0C-2C757C18135F}" dt="2025-05-20T20:04:16.215" v="1424" actId="478"/>
          <ac:picMkLst>
            <pc:docMk/>
            <pc:sldMk cId="1261973357" sldId="298"/>
            <ac:picMk id="4" creationId="{3DECE939-C199-491F-F18C-6D875376112C}"/>
          </ac:picMkLst>
        </pc:picChg>
        <pc:picChg chg="add mod">
          <ac:chgData name="Gemma Hearne" userId="d7b8d1349d6b0314" providerId="LiveId" clId="{BF4E143F-C045-8E45-AC0C-2C757C18135F}" dt="2025-05-21T08:35:18.188" v="3352" actId="1076"/>
          <ac:picMkLst>
            <pc:docMk/>
            <pc:sldMk cId="1261973357" sldId="298"/>
            <ac:picMk id="4" creationId="{57E242DB-061F-7C0A-9A53-2842BF7A8749}"/>
          </ac:picMkLst>
        </pc:picChg>
        <pc:picChg chg="add del mod">
          <ac:chgData name="Gemma Hearne" userId="d7b8d1349d6b0314" providerId="LiveId" clId="{BF4E143F-C045-8E45-AC0C-2C757C18135F}" dt="2025-05-21T07:16:18.838" v="1443" actId="478"/>
          <ac:picMkLst>
            <pc:docMk/>
            <pc:sldMk cId="1261973357" sldId="298"/>
            <ac:picMk id="6" creationId="{BBAD9445-0D13-948D-CF95-D48AE756A666}"/>
          </ac:picMkLst>
        </pc:picChg>
        <pc:picChg chg="add mod">
          <ac:chgData name="Gemma Hearne" userId="d7b8d1349d6b0314" providerId="LiveId" clId="{BF4E143F-C045-8E45-AC0C-2C757C18135F}" dt="2025-05-21T08:35:25.664" v="3353" actId="1076"/>
          <ac:picMkLst>
            <pc:docMk/>
            <pc:sldMk cId="1261973357" sldId="298"/>
            <ac:picMk id="7" creationId="{16D3FD31-3819-32D2-6EE2-675F15C72C68}"/>
          </ac:picMkLst>
        </pc:picChg>
      </pc:sldChg>
      <pc:sldChg chg="addSp delSp modSp new mod">
        <pc:chgData name="Gemma Hearne" userId="d7b8d1349d6b0314" providerId="LiveId" clId="{BF4E143F-C045-8E45-AC0C-2C757C18135F}" dt="2025-05-21T08:17:04.224" v="2520" actId="14100"/>
        <pc:sldMkLst>
          <pc:docMk/>
          <pc:sldMk cId="1465618814" sldId="299"/>
        </pc:sldMkLst>
        <pc:spChg chg="mod">
          <ac:chgData name="Gemma Hearne" userId="d7b8d1349d6b0314" providerId="LiveId" clId="{BF4E143F-C045-8E45-AC0C-2C757C18135F}" dt="2025-05-21T07:36:41.411" v="1505" actId="20577"/>
          <ac:spMkLst>
            <pc:docMk/>
            <pc:sldMk cId="1465618814" sldId="299"/>
            <ac:spMk id="2" creationId="{925BD5F5-75F5-E030-740E-FF9FD5AB4AFE}"/>
          </ac:spMkLst>
        </pc:spChg>
        <pc:spChg chg="add mod">
          <ac:chgData name="Gemma Hearne" userId="d7b8d1349d6b0314" providerId="LiveId" clId="{BF4E143F-C045-8E45-AC0C-2C757C18135F}" dt="2025-05-21T08:16:47.679" v="2518" actId="20577"/>
          <ac:spMkLst>
            <pc:docMk/>
            <pc:sldMk cId="1465618814" sldId="299"/>
            <ac:spMk id="13" creationId="{213E3141-B498-F555-3127-7CA7BA303C7A}"/>
          </ac:spMkLst>
        </pc:spChg>
        <pc:picChg chg="add del mod">
          <ac:chgData name="Gemma Hearne" userId="d7b8d1349d6b0314" providerId="LiveId" clId="{BF4E143F-C045-8E45-AC0C-2C757C18135F}" dt="2025-05-21T07:46:07.512" v="1518" actId="478"/>
          <ac:picMkLst>
            <pc:docMk/>
            <pc:sldMk cId="1465618814" sldId="299"/>
            <ac:picMk id="4" creationId="{2E021F30-AAB5-C87E-8E68-563EDC70392E}"/>
          </ac:picMkLst>
        </pc:picChg>
        <pc:picChg chg="add del mod">
          <ac:chgData name="Gemma Hearne" userId="d7b8d1349d6b0314" providerId="LiveId" clId="{BF4E143F-C045-8E45-AC0C-2C757C18135F}" dt="2025-05-21T07:48:40.095" v="1531" actId="478"/>
          <ac:picMkLst>
            <pc:docMk/>
            <pc:sldMk cId="1465618814" sldId="299"/>
            <ac:picMk id="6" creationId="{62C55D8E-CACF-F19E-7DD5-E6DB23BD005E}"/>
          </ac:picMkLst>
        </pc:picChg>
        <pc:picChg chg="add del mod modCrop">
          <ac:chgData name="Gemma Hearne" userId="d7b8d1349d6b0314" providerId="LiveId" clId="{BF4E143F-C045-8E45-AC0C-2C757C18135F}" dt="2025-05-21T07:47:02.242" v="1526" actId="478"/>
          <ac:picMkLst>
            <pc:docMk/>
            <pc:sldMk cId="1465618814" sldId="299"/>
            <ac:picMk id="8" creationId="{DACEAAF8-3F4A-2783-0829-F5613404B073}"/>
          </ac:picMkLst>
        </pc:picChg>
        <pc:picChg chg="add mod">
          <ac:chgData name="Gemma Hearne" userId="d7b8d1349d6b0314" providerId="LiveId" clId="{BF4E143F-C045-8E45-AC0C-2C757C18135F}" dt="2025-05-21T08:06:51.226" v="1737" actId="1076"/>
          <ac:picMkLst>
            <pc:docMk/>
            <pc:sldMk cId="1465618814" sldId="299"/>
            <ac:picMk id="10" creationId="{C5267592-371A-774E-433B-B43382C696E5}"/>
          </ac:picMkLst>
        </pc:picChg>
        <pc:picChg chg="add mod">
          <ac:chgData name="Gemma Hearne" userId="d7b8d1349d6b0314" providerId="LiveId" clId="{BF4E143F-C045-8E45-AC0C-2C757C18135F}" dt="2025-05-21T08:17:04.224" v="2520" actId="14100"/>
          <ac:picMkLst>
            <pc:docMk/>
            <pc:sldMk cId="1465618814" sldId="299"/>
            <ac:picMk id="12" creationId="{DD6E6777-BA14-AE50-6583-F7AD36FE9329}"/>
          </ac:picMkLst>
        </pc:picChg>
      </pc:sldChg>
      <pc:sldChg chg="addSp delSp modSp add del mod">
        <pc:chgData name="Gemma Hearne" userId="d7b8d1349d6b0314" providerId="LiveId" clId="{BF4E143F-C045-8E45-AC0C-2C757C18135F}" dt="2025-05-21T07:55:40.545" v="1551" actId="2696"/>
        <pc:sldMkLst>
          <pc:docMk/>
          <pc:sldMk cId="2323555284" sldId="300"/>
        </pc:sldMkLst>
        <pc:picChg chg="del">
          <ac:chgData name="Gemma Hearne" userId="d7b8d1349d6b0314" providerId="LiveId" clId="{BF4E143F-C045-8E45-AC0C-2C757C18135F}" dt="2025-05-21T07:51:44.323" v="1537" actId="478"/>
          <ac:picMkLst>
            <pc:docMk/>
            <pc:sldMk cId="2323555284" sldId="300"/>
            <ac:picMk id="4" creationId="{5246D4A7-4DC8-C4DA-149F-07694E8B4144}"/>
          </ac:picMkLst>
        </pc:picChg>
        <pc:picChg chg="add mod">
          <ac:chgData name="Gemma Hearne" userId="d7b8d1349d6b0314" providerId="LiveId" clId="{BF4E143F-C045-8E45-AC0C-2C757C18135F}" dt="2025-05-21T07:53:13.637" v="1547" actId="1076"/>
          <ac:picMkLst>
            <pc:docMk/>
            <pc:sldMk cId="2323555284" sldId="300"/>
            <ac:picMk id="5" creationId="{D6BC2C8E-A3FA-9100-84E0-365E545CB8DB}"/>
          </ac:picMkLst>
        </pc:picChg>
        <pc:picChg chg="del">
          <ac:chgData name="Gemma Hearne" userId="d7b8d1349d6b0314" providerId="LiveId" clId="{BF4E143F-C045-8E45-AC0C-2C757C18135F}" dt="2025-05-21T07:51:46.264" v="1538" actId="478"/>
          <ac:picMkLst>
            <pc:docMk/>
            <pc:sldMk cId="2323555284" sldId="300"/>
            <ac:picMk id="7" creationId="{C04C9229-15E8-AC32-4162-0827D4E4C016}"/>
          </ac:picMkLst>
        </pc:picChg>
      </pc:sldChg>
      <pc:sldChg chg="addSp delSp modSp new mod ord">
        <pc:chgData name="Gemma Hearne" userId="d7b8d1349d6b0314" providerId="LiveId" clId="{BF4E143F-C045-8E45-AC0C-2C757C18135F}" dt="2025-05-21T09:22:47.328" v="4926" actId="1076"/>
        <pc:sldMkLst>
          <pc:docMk/>
          <pc:sldMk cId="1338333257" sldId="301"/>
        </pc:sldMkLst>
        <pc:spChg chg="mod">
          <ac:chgData name="Gemma Hearne" userId="d7b8d1349d6b0314" providerId="LiveId" clId="{BF4E143F-C045-8E45-AC0C-2C757C18135F}" dt="2025-05-21T07:56:37.038" v="1601" actId="255"/>
          <ac:spMkLst>
            <pc:docMk/>
            <pc:sldMk cId="1338333257" sldId="301"/>
            <ac:spMk id="2" creationId="{7599F4A4-34B6-432D-390E-25AAFCFDB918}"/>
          </ac:spMkLst>
        </pc:spChg>
        <pc:spChg chg="add mod">
          <ac:chgData name="Gemma Hearne" userId="d7b8d1349d6b0314" providerId="LiveId" clId="{BF4E143F-C045-8E45-AC0C-2C757C18135F}" dt="2025-05-21T09:16:49.510" v="4886" actId="113"/>
          <ac:spMkLst>
            <pc:docMk/>
            <pc:sldMk cId="1338333257" sldId="301"/>
            <ac:spMk id="8" creationId="{5D0F61F9-7031-3989-B41B-7EAB0585672F}"/>
          </ac:spMkLst>
        </pc:spChg>
        <pc:spChg chg="add mod">
          <ac:chgData name="Gemma Hearne" userId="d7b8d1349d6b0314" providerId="LiveId" clId="{BF4E143F-C045-8E45-AC0C-2C757C18135F}" dt="2025-05-21T09:22:42.048" v="4925" actId="1076"/>
          <ac:spMkLst>
            <pc:docMk/>
            <pc:sldMk cId="1338333257" sldId="301"/>
            <ac:spMk id="9" creationId="{30D5B807-594E-EDFB-A2F2-5B2AF7D69FEA}"/>
          </ac:spMkLst>
        </pc:spChg>
        <pc:spChg chg="add del">
          <ac:chgData name="Gemma Hearne" userId="d7b8d1349d6b0314" providerId="LiveId" clId="{BF4E143F-C045-8E45-AC0C-2C757C18135F}" dt="2025-05-21T09:09:29.919" v="4679" actId="22"/>
          <ac:spMkLst>
            <pc:docMk/>
            <pc:sldMk cId="1338333257" sldId="301"/>
            <ac:spMk id="11" creationId="{4758C803-68E9-BFD1-B06F-3B788F44B989}"/>
          </ac:spMkLst>
        </pc:spChg>
        <pc:spChg chg="add mod">
          <ac:chgData name="Gemma Hearne" userId="d7b8d1349d6b0314" providerId="LiveId" clId="{BF4E143F-C045-8E45-AC0C-2C757C18135F}" dt="2025-05-21T09:22:47.328" v="4926" actId="1076"/>
          <ac:spMkLst>
            <pc:docMk/>
            <pc:sldMk cId="1338333257" sldId="301"/>
            <ac:spMk id="15" creationId="{0100F066-CA84-B339-EA66-9846BC288B42}"/>
          </ac:spMkLst>
        </pc:spChg>
        <pc:graphicFrameChg chg="add mod modGraphic">
          <ac:chgData name="Gemma Hearne" userId="d7b8d1349d6b0314" providerId="LiveId" clId="{BF4E143F-C045-8E45-AC0C-2C757C18135F}" dt="2025-05-21T09:11:31.977" v="4684" actId="14100"/>
          <ac:graphicFrameMkLst>
            <pc:docMk/>
            <pc:sldMk cId="1338333257" sldId="301"/>
            <ac:graphicFrameMk id="12" creationId="{6986EF61-C0F7-76BC-AFBD-5C9114C13BCC}"/>
          </ac:graphicFrameMkLst>
        </pc:graphicFrameChg>
        <pc:graphicFrameChg chg="add del mod modGraphic">
          <ac:chgData name="Gemma Hearne" userId="d7b8d1349d6b0314" providerId="LiveId" clId="{BF4E143F-C045-8E45-AC0C-2C757C18135F}" dt="2025-05-21T09:12:42.182" v="4695" actId="478"/>
          <ac:graphicFrameMkLst>
            <pc:docMk/>
            <pc:sldMk cId="1338333257" sldId="301"/>
            <ac:graphicFrameMk id="13" creationId="{3FD31876-830C-2901-A8CD-0A33183B4F40}"/>
          </ac:graphicFrameMkLst>
        </pc:graphicFrameChg>
        <pc:graphicFrameChg chg="add del mod modGraphic">
          <ac:chgData name="Gemma Hearne" userId="d7b8d1349d6b0314" providerId="LiveId" clId="{BF4E143F-C045-8E45-AC0C-2C757C18135F}" dt="2025-05-21T09:15:48.561" v="4841" actId="478"/>
          <ac:graphicFrameMkLst>
            <pc:docMk/>
            <pc:sldMk cId="1338333257" sldId="301"/>
            <ac:graphicFrameMk id="14" creationId="{DFA60D1A-42AE-DD51-4EAA-94964920F3CD}"/>
          </ac:graphicFrameMkLst>
        </pc:graphicFrameChg>
        <pc:picChg chg="add mod">
          <ac:chgData name="Gemma Hearne" userId="d7b8d1349d6b0314" providerId="LiveId" clId="{BF4E143F-C045-8E45-AC0C-2C757C18135F}" dt="2025-05-21T08:59:26.556" v="3956" actId="14100"/>
          <ac:picMkLst>
            <pc:docMk/>
            <pc:sldMk cId="1338333257" sldId="301"/>
            <ac:picMk id="4" creationId="{14280A03-B587-AEB5-0D1C-238394ABA78F}"/>
          </ac:picMkLst>
        </pc:picChg>
        <pc:picChg chg="add del mod">
          <ac:chgData name="Gemma Hearne" userId="d7b8d1349d6b0314" providerId="LiveId" clId="{BF4E143F-C045-8E45-AC0C-2C757C18135F}" dt="2025-05-21T08:51:21.348" v="3395" actId="478"/>
          <ac:picMkLst>
            <pc:docMk/>
            <pc:sldMk cId="1338333257" sldId="301"/>
            <ac:picMk id="5" creationId="{BA9CB604-BA75-A926-4022-9B0C9CB6FE7B}"/>
          </ac:picMkLst>
        </pc:picChg>
        <pc:picChg chg="add del mod">
          <ac:chgData name="Gemma Hearne" userId="d7b8d1349d6b0314" providerId="LiveId" clId="{BF4E143F-C045-8E45-AC0C-2C757C18135F}" dt="2025-05-21T08:51:24.370" v="3396" actId="478"/>
          <ac:picMkLst>
            <pc:docMk/>
            <pc:sldMk cId="1338333257" sldId="301"/>
            <ac:picMk id="7" creationId="{9DB05B13-A457-4105-B862-3E022EBA033C}"/>
          </ac:picMkLst>
        </pc:picChg>
      </pc:sldChg>
      <pc:sldChg chg="addSp modSp new mod">
        <pc:chgData name="Gemma Hearne" userId="d7b8d1349d6b0314" providerId="LiveId" clId="{BF4E143F-C045-8E45-AC0C-2C757C18135F}" dt="2025-05-21T09:57:39.342" v="6260" actId="20577"/>
        <pc:sldMkLst>
          <pc:docMk/>
          <pc:sldMk cId="2558348855" sldId="302"/>
        </pc:sldMkLst>
        <pc:spChg chg="mod">
          <ac:chgData name="Gemma Hearne" userId="d7b8d1349d6b0314" providerId="LiveId" clId="{BF4E143F-C045-8E45-AC0C-2C757C18135F}" dt="2025-05-21T09:57:39.342" v="6260" actId="20577"/>
          <ac:spMkLst>
            <pc:docMk/>
            <pc:sldMk cId="2558348855" sldId="302"/>
            <ac:spMk id="2" creationId="{4128979C-2344-216A-9227-D6D7DFC1DE48}"/>
          </ac:spMkLst>
        </pc:spChg>
        <pc:spChg chg="add mod">
          <ac:chgData name="Gemma Hearne" userId="d7b8d1349d6b0314" providerId="LiveId" clId="{BF4E143F-C045-8E45-AC0C-2C757C18135F}" dt="2025-05-21T09:20:28.043" v="4909" actId="1076"/>
          <ac:spMkLst>
            <pc:docMk/>
            <pc:sldMk cId="2558348855" sldId="302"/>
            <ac:spMk id="6" creationId="{D3D0301F-8C28-F51A-07AB-A82C415C7B5C}"/>
          </ac:spMkLst>
        </pc:spChg>
        <pc:spChg chg="add mod">
          <ac:chgData name="Gemma Hearne" userId="d7b8d1349d6b0314" providerId="LiveId" clId="{BF4E143F-C045-8E45-AC0C-2C757C18135F}" dt="2025-05-21T09:23:03.698" v="4927" actId="255"/>
          <ac:spMkLst>
            <pc:docMk/>
            <pc:sldMk cId="2558348855" sldId="302"/>
            <ac:spMk id="7" creationId="{14C7493D-4BE5-E30B-896F-4C850EB640E5}"/>
          </ac:spMkLst>
        </pc:spChg>
        <pc:picChg chg="add mod">
          <ac:chgData name="Gemma Hearne" userId="d7b8d1349d6b0314" providerId="LiveId" clId="{BF4E143F-C045-8E45-AC0C-2C757C18135F}" dt="2025-05-21T09:20:20.880" v="4908" actId="14100"/>
          <ac:picMkLst>
            <pc:docMk/>
            <pc:sldMk cId="2558348855" sldId="302"/>
            <ac:picMk id="4" creationId="{00FD05C3-BE4C-DBFF-A36D-06E6CA077332}"/>
          </ac:picMkLst>
        </pc:picChg>
        <pc:picChg chg="add mod">
          <ac:chgData name="Gemma Hearne" userId="d7b8d1349d6b0314" providerId="LiveId" clId="{BF4E143F-C045-8E45-AC0C-2C757C18135F}" dt="2025-05-21T09:21:09.112" v="4922" actId="1076"/>
          <ac:picMkLst>
            <pc:docMk/>
            <pc:sldMk cId="2558348855" sldId="302"/>
            <ac:picMk id="5" creationId="{8DA6BB03-218C-A16C-049B-14C445DBCBBC}"/>
          </ac:picMkLst>
        </pc:picChg>
      </pc:sldChg>
      <pc:sldChg chg="new del ord">
        <pc:chgData name="Gemma Hearne" userId="d7b8d1349d6b0314" providerId="LiveId" clId="{BF4E143F-C045-8E45-AC0C-2C757C18135F}" dt="2025-05-21T09:40:03.477" v="5434" actId="2696"/>
        <pc:sldMkLst>
          <pc:docMk/>
          <pc:sldMk cId="2839303252" sldId="303"/>
        </pc:sldMkLst>
      </pc:sldChg>
      <pc:sldChg chg="addSp modSp new del mod">
        <pc:chgData name="Gemma Hearne" userId="d7b8d1349d6b0314" providerId="LiveId" clId="{BF4E143F-C045-8E45-AC0C-2C757C18135F}" dt="2025-05-21T09:33:20.139" v="5085" actId="2696"/>
        <pc:sldMkLst>
          <pc:docMk/>
          <pc:sldMk cId="143027197" sldId="304"/>
        </pc:sldMkLst>
        <pc:spChg chg="mod">
          <ac:chgData name="Gemma Hearne" userId="d7b8d1349d6b0314" providerId="LiveId" clId="{BF4E143F-C045-8E45-AC0C-2C757C18135F}" dt="2025-05-21T09:31:56.656" v="5012" actId="20577"/>
          <ac:spMkLst>
            <pc:docMk/>
            <pc:sldMk cId="143027197" sldId="304"/>
            <ac:spMk id="2" creationId="{1A72D4AF-5DE8-DEB3-7850-5DACC375E313}"/>
          </ac:spMkLst>
        </pc:spChg>
        <pc:spChg chg="add mod">
          <ac:chgData name="Gemma Hearne" userId="d7b8d1349d6b0314" providerId="LiveId" clId="{BF4E143F-C045-8E45-AC0C-2C757C18135F}" dt="2025-05-21T09:33:13.765" v="5084" actId="20577"/>
          <ac:spMkLst>
            <pc:docMk/>
            <pc:sldMk cId="143027197" sldId="304"/>
            <ac:spMk id="3" creationId="{DB8FCB56-8633-E063-9D36-A68DBB5A6394}"/>
          </ac:spMkLst>
        </pc:spChg>
      </pc:sldChg>
      <pc:sldChg chg="addSp modSp new mod">
        <pc:chgData name="Gemma Hearne" userId="d7b8d1349d6b0314" providerId="LiveId" clId="{BF4E143F-C045-8E45-AC0C-2C757C18135F}" dt="2025-05-21T09:39:43.906" v="5433" actId="20577"/>
        <pc:sldMkLst>
          <pc:docMk/>
          <pc:sldMk cId="2379646040" sldId="304"/>
        </pc:sldMkLst>
        <pc:spChg chg="mod">
          <ac:chgData name="Gemma Hearne" userId="d7b8d1349d6b0314" providerId="LiveId" clId="{BF4E143F-C045-8E45-AC0C-2C757C18135F}" dt="2025-05-21T09:33:52.752" v="5116" actId="20577"/>
          <ac:spMkLst>
            <pc:docMk/>
            <pc:sldMk cId="2379646040" sldId="304"/>
            <ac:spMk id="2" creationId="{A8639F86-A6CC-3C0A-5713-811C3B1999B4}"/>
          </ac:spMkLst>
        </pc:spChg>
        <pc:spChg chg="add mod">
          <ac:chgData name="Gemma Hearne" userId="d7b8d1349d6b0314" providerId="LiveId" clId="{BF4E143F-C045-8E45-AC0C-2C757C18135F}" dt="2025-05-21T09:39:43.906" v="5433" actId="20577"/>
          <ac:spMkLst>
            <pc:docMk/>
            <pc:sldMk cId="2379646040" sldId="304"/>
            <ac:spMk id="3" creationId="{AAE8A1C6-AD3A-9E3D-3C1A-55CFEE73C9B0}"/>
          </ac:spMkLst>
        </pc:spChg>
      </pc:sldChg>
      <pc:sldChg chg="addSp delSp modSp new del mod">
        <pc:chgData name="Gemma Hearne" userId="d7b8d1349d6b0314" providerId="LiveId" clId="{BF4E143F-C045-8E45-AC0C-2C757C18135F}" dt="2025-05-21T08:40:41.649" v="3371" actId="2696"/>
        <pc:sldMkLst>
          <pc:docMk/>
          <pc:sldMk cId="3352115797" sldId="304"/>
        </pc:sldMkLst>
        <pc:picChg chg="add del mod">
          <ac:chgData name="Gemma Hearne" userId="d7b8d1349d6b0314" providerId="LiveId" clId="{BF4E143F-C045-8E45-AC0C-2C757C18135F}" dt="2025-05-21T08:40:36.071" v="3370" actId="478"/>
          <ac:picMkLst>
            <pc:docMk/>
            <pc:sldMk cId="3352115797" sldId="304"/>
            <ac:picMk id="4" creationId="{4F8F1C77-7C25-FB21-A44F-D644238DBA5F}"/>
          </ac:picMkLst>
        </pc:picChg>
      </pc:sldChg>
      <pc:sldChg chg="modSp new del mod">
        <pc:chgData name="Gemma Hearne" userId="d7b8d1349d6b0314" providerId="LiveId" clId="{BF4E143F-C045-8E45-AC0C-2C757C18135F}" dt="2025-05-21T09:52:49.036" v="6060" actId="2696"/>
        <pc:sldMkLst>
          <pc:docMk/>
          <pc:sldMk cId="2905237195" sldId="305"/>
        </pc:sldMkLst>
        <pc:spChg chg="mod">
          <ac:chgData name="Gemma Hearne" userId="d7b8d1349d6b0314" providerId="LiveId" clId="{BF4E143F-C045-8E45-AC0C-2C757C18135F}" dt="2025-05-21T09:40:46.355" v="5461" actId="20577"/>
          <ac:spMkLst>
            <pc:docMk/>
            <pc:sldMk cId="2905237195" sldId="305"/>
            <ac:spMk id="2" creationId="{1F0A83E7-5404-5F0F-5D53-C474E351E08E}"/>
          </ac:spMkLst>
        </pc:spChg>
      </pc:sldChg>
      <pc:sldChg chg="modSp new del mod">
        <pc:chgData name="Gemma Hearne" userId="d7b8d1349d6b0314" providerId="LiveId" clId="{BF4E143F-C045-8E45-AC0C-2C757C18135F}" dt="2025-05-21T09:54:31.057" v="6067" actId="2696"/>
        <pc:sldMkLst>
          <pc:docMk/>
          <pc:sldMk cId="3709552745" sldId="306"/>
        </pc:sldMkLst>
        <pc:spChg chg="mod">
          <ac:chgData name="Gemma Hearne" userId="d7b8d1349d6b0314" providerId="LiveId" clId="{BF4E143F-C045-8E45-AC0C-2C757C18135F}" dt="2025-05-21T09:41:19.403" v="5486" actId="20577"/>
          <ac:spMkLst>
            <pc:docMk/>
            <pc:sldMk cId="3709552745" sldId="306"/>
            <ac:spMk id="2" creationId="{744ACA55-EA14-9B24-1200-CD25CC31101F}"/>
          </ac:spMkLst>
        </pc:spChg>
        <pc:spChg chg="mod">
          <ac:chgData name="Gemma Hearne" userId="d7b8d1349d6b0314" providerId="LiveId" clId="{BF4E143F-C045-8E45-AC0C-2C757C18135F}" dt="2025-05-21T09:45:33.126" v="5892" actId="20577"/>
          <ac:spMkLst>
            <pc:docMk/>
            <pc:sldMk cId="3709552745" sldId="306"/>
            <ac:spMk id="3" creationId="{846B4880-2CFD-1528-9214-374981FD5249}"/>
          </ac:spMkLst>
        </pc:spChg>
        <pc:spChg chg="mod">
          <ac:chgData name="Gemma Hearne" userId="d7b8d1349d6b0314" providerId="LiveId" clId="{BF4E143F-C045-8E45-AC0C-2C757C18135F}" dt="2025-05-21T09:43:46.365" v="5707" actId="20577"/>
          <ac:spMkLst>
            <pc:docMk/>
            <pc:sldMk cId="3709552745" sldId="306"/>
            <ac:spMk id="4" creationId="{22C6A015-7AD2-6471-AC22-B9F406B46DEB}"/>
          </ac:spMkLst>
        </pc:spChg>
        <pc:spChg chg="mod">
          <ac:chgData name="Gemma Hearne" userId="d7b8d1349d6b0314" providerId="LiveId" clId="{BF4E143F-C045-8E45-AC0C-2C757C18135F}" dt="2025-05-21T09:46:12.401" v="5896" actId="1076"/>
          <ac:spMkLst>
            <pc:docMk/>
            <pc:sldMk cId="3709552745" sldId="306"/>
            <ac:spMk id="5" creationId="{D51A6E8E-1594-E0EC-0126-C3294C8AD88F}"/>
          </ac:spMkLst>
        </pc:spChg>
        <pc:spChg chg="mod">
          <ac:chgData name="Gemma Hearne" userId="d7b8d1349d6b0314" providerId="LiveId" clId="{BF4E143F-C045-8E45-AC0C-2C757C18135F}" dt="2025-05-21T09:46:11.747" v="5895" actId="1076"/>
          <ac:spMkLst>
            <pc:docMk/>
            <pc:sldMk cId="3709552745" sldId="306"/>
            <ac:spMk id="6" creationId="{F5AAEF97-865D-26E2-2B22-82B13E00B865}"/>
          </ac:spMkLst>
        </pc:spChg>
      </pc:sldChg>
      <pc:sldChg chg="modSp add mod">
        <pc:chgData name="Gemma Hearne" userId="d7b8d1349d6b0314" providerId="LiveId" clId="{BF4E143F-C045-8E45-AC0C-2C757C18135F}" dt="2025-05-21T09:54:44.619" v="6069" actId="113"/>
        <pc:sldMkLst>
          <pc:docMk/>
          <pc:sldMk cId="2232704750" sldId="307"/>
        </pc:sldMkLst>
        <pc:spChg chg="mod">
          <ac:chgData name="Gemma Hearne" userId="d7b8d1349d6b0314" providerId="LiveId" clId="{BF4E143F-C045-8E45-AC0C-2C757C18135F}" dt="2025-05-21T09:54:13.462" v="6066" actId="1076"/>
          <ac:spMkLst>
            <pc:docMk/>
            <pc:sldMk cId="2232704750" sldId="307"/>
            <ac:spMk id="3" creationId="{3CA65299-6796-F838-FF08-88F0EC3E8754}"/>
          </ac:spMkLst>
        </pc:spChg>
        <pc:spChg chg="mod">
          <ac:chgData name="Gemma Hearne" userId="d7b8d1349d6b0314" providerId="LiveId" clId="{BF4E143F-C045-8E45-AC0C-2C757C18135F}" dt="2025-05-21T09:54:44.619" v="6069" actId="113"/>
          <ac:spMkLst>
            <pc:docMk/>
            <pc:sldMk cId="2232704750" sldId="307"/>
            <ac:spMk id="4" creationId="{DAEE63D6-3D85-EB66-3C53-E8646E39A10F}"/>
          </ac:spMkLst>
        </pc:spChg>
        <pc:spChg chg="mod">
          <ac:chgData name="Gemma Hearne" userId="d7b8d1349d6b0314" providerId="LiveId" clId="{BF4E143F-C045-8E45-AC0C-2C757C18135F}" dt="2025-05-21T09:53:52.207" v="6064" actId="1076"/>
          <ac:spMkLst>
            <pc:docMk/>
            <pc:sldMk cId="2232704750" sldId="307"/>
            <ac:spMk id="5" creationId="{B4F4497B-FFF6-E635-7C16-6186E687FE9F}"/>
          </ac:spMkLst>
        </pc:spChg>
        <pc:spChg chg="mod">
          <ac:chgData name="Gemma Hearne" userId="d7b8d1349d6b0314" providerId="LiveId" clId="{BF4E143F-C045-8E45-AC0C-2C757C18135F}" dt="2025-05-21T09:53:58.996" v="6065" actId="1076"/>
          <ac:spMkLst>
            <pc:docMk/>
            <pc:sldMk cId="2232704750" sldId="307"/>
            <ac:spMk id="6" creationId="{30FFE3D9-4D72-1B44-CD2D-263486D2C48A}"/>
          </ac:spMkLst>
        </pc:spChg>
      </pc:sldChg>
      <pc:sldMasterChg chg="delSldLayout">
        <pc:chgData name="Gemma Hearne" userId="d7b8d1349d6b0314" providerId="LiveId" clId="{BF4E143F-C045-8E45-AC0C-2C757C18135F}" dt="2025-05-21T09:57:49.611" v="6261" actId="2696"/>
        <pc:sldMasterMkLst>
          <pc:docMk/>
          <pc:sldMasterMk cId="0" sldId="2147483673"/>
        </pc:sldMasterMkLst>
        <pc:sldLayoutChg chg="del">
          <pc:chgData name="Gemma Hearne" userId="d7b8d1349d6b0314" providerId="LiveId" clId="{BF4E143F-C045-8E45-AC0C-2C757C18135F}" dt="2025-05-21T09:55:06.168" v="6070" actId="2696"/>
          <pc:sldLayoutMkLst>
            <pc:docMk/>
            <pc:sldMasterMk cId="0" sldId="2147483673"/>
            <pc:sldLayoutMk cId="0" sldId="2147483649"/>
          </pc:sldLayoutMkLst>
        </pc:sldLayoutChg>
        <pc:sldLayoutChg chg="del">
          <pc:chgData name="Gemma Hearne" userId="d7b8d1349d6b0314" providerId="LiveId" clId="{BF4E143F-C045-8E45-AC0C-2C757C18135F}" dt="2025-05-20T10:13:27.183" v="283" actId="2696"/>
          <pc:sldLayoutMkLst>
            <pc:docMk/>
            <pc:sldMasterMk cId="0" sldId="2147483673"/>
            <pc:sldLayoutMk cId="0" sldId="2147483650"/>
          </pc:sldLayoutMkLst>
        </pc:sldLayoutChg>
        <pc:sldLayoutChg chg="del">
          <pc:chgData name="Gemma Hearne" userId="d7b8d1349d6b0314" providerId="LiveId" clId="{BF4E143F-C045-8E45-AC0C-2C757C18135F}" dt="2025-05-21T08:01:19.151" v="1720" actId="2696"/>
          <pc:sldLayoutMkLst>
            <pc:docMk/>
            <pc:sldMasterMk cId="0" sldId="2147483673"/>
            <pc:sldLayoutMk cId="0" sldId="2147483663"/>
          </pc:sldLayoutMkLst>
        </pc:sldLayoutChg>
        <pc:sldLayoutChg chg="del">
          <pc:chgData name="Gemma Hearne" userId="d7b8d1349d6b0314" providerId="LiveId" clId="{BF4E143F-C045-8E45-AC0C-2C757C18135F}" dt="2025-05-21T08:01:24.754" v="1721" actId="2696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Gemma Hearne" userId="d7b8d1349d6b0314" providerId="LiveId" clId="{BF4E143F-C045-8E45-AC0C-2C757C18135F}" dt="2025-05-21T07:36:26.961" v="1471" actId="2696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Gemma Hearne" userId="d7b8d1349d6b0314" providerId="LiveId" clId="{BF4E143F-C045-8E45-AC0C-2C757C18135F}" dt="2025-05-21T09:57:49.611" v="6261" actId="2696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Gemma Hearne" userId="d7b8d1349d6b0314" providerId="LiveId" clId="{BF4E143F-C045-8E45-AC0C-2C757C18135F}" dt="2025-05-21T09:46:22.706" v="5897" actId="2696"/>
          <pc:sldLayoutMkLst>
            <pc:docMk/>
            <pc:sldMasterMk cId="0" sldId="2147483673"/>
            <pc:sldLayoutMk cId="0" sldId="2147483667"/>
          </pc:sldLayoutMkLst>
        </pc:sldLayoutChg>
      </pc:sldMasterChg>
      <pc:sldMasterChg chg="del delSldLayout">
        <pc:chgData name="Gemma Hearne" userId="d7b8d1349d6b0314" providerId="LiveId" clId="{BF4E143F-C045-8E45-AC0C-2C757C18135F}" dt="2025-05-21T09:52:41.694" v="6059" actId="2696"/>
        <pc:sldMasterMkLst>
          <pc:docMk/>
          <pc:sldMasterMk cId="0" sldId="2147483674"/>
        </pc:sldMasterMkLst>
        <pc:sldLayoutChg chg="del">
          <pc:chgData name="Gemma Hearne" userId="d7b8d1349d6b0314" providerId="LiveId" clId="{BF4E143F-C045-8E45-AC0C-2C757C18135F}" dt="2025-05-21T09:52:33.524" v="6057" actId="2696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Gemma Hearne" userId="d7b8d1349d6b0314" providerId="LiveId" clId="{BF4E143F-C045-8E45-AC0C-2C757C18135F}" dt="2025-05-21T09:52:41.694" v="6059" actId="2696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392c813e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392c813e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69775" y="1461413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785875" y="3167513"/>
            <a:ext cx="3928800" cy="475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110727">
            <a:off x="901478" y="278914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887913">
            <a:off x="6922359" y="31977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946845">
            <a:off x="-451780" y="-692935"/>
            <a:ext cx="2329997" cy="2812372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5110727">
            <a:off x="6921278" y="-881789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bg>
      <p:bgPr>
        <a:solidFill>
          <a:schemeClr val="accent3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"/>
          <p:cNvSpPr txBox="1">
            <a:spLocks noGrp="1"/>
          </p:cNvSpPr>
          <p:nvPr>
            <p:ph type="title" hasCustomPrompt="1"/>
          </p:nvPr>
        </p:nvSpPr>
        <p:spPr>
          <a:xfrm>
            <a:off x="855956" y="3260125"/>
            <a:ext cx="3383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1"/>
          </p:nvPr>
        </p:nvSpPr>
        <p:spPr>
          <a:xfrm>
            <a:off x="855956" y="4029600"/>
            <a:ext cx="33834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2" hasCustomPrompt="1"/>
          </p:nvPr>
        </p:nvSpPr>
        <p:spPr>
          <a:xfrm>
            <a:off x="2880300" y="1605075"/>
            <a:ext cx="3383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>
            <a:spLocks noGrp="1"/>
          </p:cNvSpPr>
          <p:nvPr>
            <p:ph type="subTitle" idx="3"/>
          </p:nvPr>
        </p:nvSpPr>
        <p:spPr>
          <a:xfrm>
            <a:off x="2880300" y="2380000"/>
            <a:ext cx="33834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0" name="Google Shape;240;p13"/>
          <p:cNvSpPr txBox="1">
            <a:spLocks noGrp="1"/>
          </p:cNvSpPr>
          <p:nvPr>
            <p:ph type="title" idx="4" hasCustomPrompt="1"/>
          </p:nvPr>
        </p:nvSpPr>
        <p:spPr>
          <a:xfrm>
            <a:off x="4943163" y="3260125"/>
            <a:ext cx="33834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 txBox="1">
            <a:spLocks noGrp="1"/>
          </p:cNvSpPr>
          <p:nvPr>
            <p:ph type="subTitle" idx="5"/>
          </p:nvPr>
        </p:nvSpPr>
        <p:spPr>
          <a:xfrm>
            <a:off x="4943163" y="4029600"/>
            <a:ext cx="33834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2" name="Google Shape;242;p13"/>
          <p:cNvSpPr/>
          <p:nvPr/>
        </p:nvSpPr>
        <p:spPr>
          <a:xfrm rot="-5400000">
            <a:off x="-809652" y="3323314"/>
            <a:ext cx="2604336" cy="314350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3"/>
          <p:cNvSpPr/>
          <p:nvPr/>
        </p:nvSpPr>
        <p:spPr>
          <a:xfrm>
            <a:off x="602750" y="31554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13"/>
          <p:cNvGrpSpPr/>
          <p:nvPr/>
        </p:nvGrpSpPr>
        <p:grpSpPr>
          <a:xfrm>
            <a:off x="8449550" y="3380363"/>
            <a:ext cx="212225" cy="212525"/>
            <a:chOff x="5462525" y="6910750"/>
            <a:chExt cx="212225" cy="212525"/>
          </a:xfrm>
        </p:grpSpPr>
        <p:sp>
          <p:nvSpPr>
            <p:cNvPr id="245" name="Google Shape;245;p13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" name="Google Shape;253;p13"/>
          <p:cNvSpPr/>
          <p:nvPr/>
        </p:nvSpPr>
        <p:spPr>
          <a:xfrm>
            <a:off x="8521125" y="180772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4" name="Google Shape;254;p13"/>
          <p:cNvGrpSpPr/>
          <p:nvPr/>
        </p:nvGrpSpPr>
        <p:grpSpPr>
          <a:xfrm>
            <a:off x="239338" y="1654950"/>
            <a:ext cx="285575" cy="285575"/>
            <a:chOff x="5719425" y="7613975"/>
            <a:chExt cx="285575" cy="285575"/>
          </a:xfrm>
        </p:grpSpPr>
        <p:sp>
          <p:nvSpPr>
            <p:cNvPr id="255" name="Google Shape;255;p13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13"/>
          <p:cNvSpPr/>
          <p:nvPr/>
        </p:nvSpPr>
        <p:spPr>
          <a:xfrm rot="-5400000">
            <a:off x="7253498" y="-1264286"/>
            <a:ext cx="2604336" cy="314350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>
            <a:spLocks noGrp="1"/>
          </p:cNvSpPr>
          <p:nvPr>
            <p:ph type="title" hasCustomPrompt="1"/>
          </p:nvPr>
        </p:nvSpPr>
        <p:spPr>
          <a:xfrm>
            <a:off x="1284000" y="2147975"/>
            <a:ext cx="6576000" cy="10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66" name="Google Shape;266;p14"/>
          <p:cNvSpPr txBox="1">
            <a:spLocks noGrp="1"/>
          </p:cNvSpPr>
          <p:nvPr>
            <p:ph type="subTitle" idx="1"/>
          </p:nvPr>
        </p:nvSpPr>
        <p:spPr>
          <a:xfrm>
            <a:off x="1284000" y="336470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7" name="Google Shape;267;p14"/>
          <p:cNvSpPr/>
          <p:nvPr/>
        </p:nvSpPr>
        <p:spPr>
          <a:xfrm rot="-6167820">
            <a:off x="4618" y="3221912"/>
            <a:ext cx="2604292" cy="3143454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4"/>
          <p:cNvSpPr/>
          <p:nvPr/>
        </p:nvSpPr>
        <p:spPr>
          <a:xfrm rot="319960">
            <a:off x="8102575" y="1307104"/>
            <a:ext cx="2330034" cy="2812417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4"/>
          <p:cNvSpPr/>
          <p:nvPr/>
        </p:nvSpPr>
        <p:spPr>
          <a:xfrm rot="2454436">
            <a:off x="6922386" y="3608605"/>
            <a:ext cx="2330016" cy="2812395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 rot="-5110727">
            <a:off x="6921278" y="-881789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4" name="Google Shape;274;p16"/>
          <p:cNvSpPr txBox="1">
            <a:spLocks noGrp="1"/>
          </p:cNvSpPr>
          <p:nvPr>
            <p:ph type="title" idx="2" hasCustomPrompt="1"/>
          </p:nvPr>
        </p:nvSpPr>
        <p:spPr>
          <a:xfrm>
            <a:off x="1222658" y="1480875"/>
            <a:ext cx="21948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5" name="Google Shape;275;p16"/>
          <p:cNvSpPr txBox="1">
            <a:spLocks noGrp="1"/>
          </p:cNvSpPr>
          <p:nvPr>
            <p:ph type="title" idx="3" hasCustomPrompt="1"/>
          </p:nvPr>
        </p:nvSpPr>
        <p:spPr>
          <a:xfrm>
            <a:off x="1222650" y="2914300"/>
            <a:ext cx="192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6" name="Google Shape;276;p16"/>
          <p:cNvSpPr txBox="1">
            <a:spLocks noGrp="1"/>
          </p:cNvSpPr>
          <p:nvPr>
            <p:ph type="title" idx="4" hasCustomPrompt="1"/>
          </p:nvPr>
        </p:nvSpPr>
        <p:spPr>
          <a:xfrm>
            <a:off x="3673865" y="1480875"/>
            <a:ext cx="192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" name="Google Shape;277;p16"/>
          <p:cNvSpPr txBox="1">
            <a:spLocks noGrp="1"/>
          </p:cNvSpPr>
          <p:nvPr>
            <p:ph type="title" idx="5" hasCustomPrompt="1"/>
          </p:nvPr>
        </p:nvSpPr>
        <p:spPr>
          <a:xfrm>
            <a:off x="3673865" y="2914296"/>
            <a:ext cx="192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8" name="Google Shape;278;p16"/>
          <p:cNvSpPr txBox="1">
            <a:spLocks noGrp="1"/>
          </p:cNvSpPr>
          <p:nvPr>
            <p:ph type="title" idx="6" hasCustomPrompt="1"/>
          </p:nvPr>
        </p:nvSpPr>
        <p:spPr>
          <a:xfrm>
            <a:off x="5850750" y="1480875"/>
            <a:ext cx="207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 idx="7" hasCustomPrompt="1"/>
          </p:nvPr>
        </p:nvSpPr>
        <p:spPr>
          <a:xfrm>
            <a:off x="5850750" y="2914296"/>
            <a:ext cx="2070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0" name="Google Shape;280;p16"/>
          <p:cNvSpPr txBox="1">
            <a:spLocks noGrp="1"/>
          </p:cNvSpPr>
          <p:nvPr>
            <p:ph type="subTitle" idx="1"/>
          </p:nvPr>
        </p:nvSpPr>
        <p:spPr>
          <a:xfrm>
            <a:off x="1222658" y="1928475"/>
            <a:ext cx="2194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1" name="Google Shape;281;p16"/>
          <p:cNvSpPr txBox="1">
            <a:spLocks noGrp="1"/>
          </p:cNvSpPr>
          <p:nvPr>
            <p:ph type="subTitle" idx="8"/>
          </p:nvPr>
        </p:nvSpPr>
        <p:spPr>
          <a:xfrm>
            <a:off x="3673865" y="1928475"/>
            <a:ext cx="192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2" name="Google Shape;282;p16"/>
          <p:cNvSpPr txBox="1">
            <a:spLocks noGrp="1"/>
          </p:cNvSpPr>
          <p:nvPr>
            <p:ph type="subTitle" idx="9"/>
          </p:nvPr>
        </p:nvSpPr>
        <p:spPr>
          <a:xfrm>
            <a:off x="5850750" y="1928475"/>
            <a:ext cx="207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3" name="Google Shape;283;p16"/>
          <p:cNvSpPr txBox="1">
            <a:spLocks noGrp="1"/>
          </p:cNvSpPr>
          <p:nvPr>
            <p:ph type="subTitle" idx="13"/>
          </p:nvPr>
        </p:nvSpPr>
        <p:spPr>
          <a:xfrm>
            <a:off x="1222658" y="3361850"/>
            <a:ext cx="19191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4" name="Google Shape;284;p16"/>
          <p:cNvSpPr txBox="1">
            <a:spLocks noGrp="1"/>
          </p:cNvSpPr>
          <p:nvPr>
            <p:ph type="subTitle" idx="14"/>
          </p:nvPr>
        </p:nvSpPr>
        <p:spPr>
          <a:xfrm>
            <a:off x="3673865" y="3361850"/>
            <a:ext cx="192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16"/>
          <p:cNvSpPr txBox="1">
            <a:spLocks noGrp="1"/>
          </p:cNvSpPr>
          <p:nvPr>
            <p:ph type="subTitle" idx="15"/>
          </p:nvPr>
        </p:nvSpPr>
        <p:spPr>
          <a:xfrm>
            <a:off x="5850750" y="3361850"/>
            <a:ext cx="207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6" name="Google Shape;286;p16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6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608375" y="32452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6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290" name="Google Shape;290;p16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6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299" name="Google Shape;299;p16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6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6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16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8607200" y="20934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9" name="Google Shape;309;p16"/>
          <p:cNvGrpSpPr/>
          <p:nvPr/>
        </p:nvGrpSpPr>
        <p:grpSpPr>
          <a:xfrm>
            <a:off x="471913" y="1409200"/>
            <a:ext cx="285575" cy="285575"/>
            <a:chOff x="5719425" y="7613975"/>
            <a:chExt cx="285575" cy="285575"/>
          </a:xfrm>
        </p:grpSpPr>
        <p:sp>
          <p:nvSpPr>
            <p:cNvPr id="310" name="Google Shape;310;p16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" name="Google Shape;318;p16"/>
          <p:cNvSpPr/>
          <p:nvPr/>
        </p:nvSpPr>
        <p:spPr>
          <a:xfrm rot="-10564376">
            <a:off x="-1444612" y="173186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6"/>
          <p:cNvGrpSpPr/>
          <p:nvPr/>
        </p:nvGrpSpPr>
        <p:grpSpPr>
          <a:xfrm>
            <a:off x="2028900" y="4461213"/>
            <a:ext cx="285575" cy="285575"/>
            <a:chOff x="5719425" y="7613975"/>
            <a:chExt cx="285575" cy="285575"/>
          </a:xfrm>
        </p:grpSpPr>
        <p:sp>
          <p:nvSpPr>
            <p:cNvPr id="320" name="Google Shape;320;p16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bg>
      <p:bgPr>
        <a:solidFill>
          <a:schemeClr val="accent3"/>
        </a:soli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2"/>
          <p:cNvSpPr txBox="1">
            <a:spLocks noGrp="1"/>
          </p:cNvSpPr>
          <p:nvPr>
            <p:ph type="title"/>
          </p:nvPr>
        </p:nvSpPr>
        <p:spPr>
          <a:xfrm>
            <a:off x="2198150" y="616200"/>
            <a:ext cx="4747800" cy="105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22"/>
          <p:cNvSpPr txBox="1">
            <a:spLocks noGrp="1"/>
          </p:cNvSpPr>
          <p:nvPr>
            <p:ph type="subTitle" idx="1"/>
          </p:nvPr>
        </p:nvSpPr>
        <p:spPr>
          <a:xfrm>
            <a:off x="2198100" y="1679525"/>
            <a:ext cx="4747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22"/>
          <p:cNvSpPr txBox="1"/>
          <p:nvPr/>
        </p:nvSpPr>
        <p:spPr>
          <a:xfrm>
            <a:off x="2596175" y="3611950"/>
            <a:ext cx="3951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CREDITS: This presentation template was created by </a:t>
            </a:r>
            <a:r>
              <a:rPr lang="en" sz="1000" u="sng">
                <a:solidFill>
                  <a:schemeClr val="hlink"/>
                </a:solidFill>
                <a:latin typeface="Barlow Medium"/>
                <a:ea typeface="Barlow Medium"/>
                <a:cs typeface="Barlow Medium"/>
                <a:sym typeface="Barlow Medium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includes icons by </a:t>
            </a:r>
            <a:r>
              <a:rPr lang="en" sz="10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, and infographics &amp; images by </a:t>
            </a:r>
            <a:r>
              <a:rPr lang="en" sz="10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 </a:t>
            </a:r>
            <a:endParaRPr sz="1000" u="sng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543" name="Google Shape;543;p22"/>
          <p:cNvSpPr/>
          <p:nvPr/>
        </p:nvSpPr>
        <p:spPr>
          <a:xfrm rot="-6167820">
            <a:off x="4618" y="3221912"/>
            <a:ext cx="2604292" cy="3143454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2"/>
          <p:cNvSpPr/>
          <p:nvPr/>
        </p:nvSpPr>
        <p:spPr>
          <a:xfrm rot="2454436">
            <a:off x="6922386" y="3608605"/>
            <a:ext cx="2330016" cy="2812395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2"/>
          <p:cNvSpPr/>
          <p:nvPr/>
        </p:nvSpPr>
        <p:spPr>
          <a:xfrm rot="-5110727">
            <a:off x="6921278" y="-881789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3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3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3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3"/>
          <p:cNvSpPr/>
          <p:nvPr/>
        </p:nvSpPr>
        <p:spPr>
          <a:xfrm rot="-10564376">
            <a:off x="-948862" y="-94843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3"/>
          <p:cNvSpPr/>
          <p:nvPr/>
        </p:nvSpPr>
        <p:spPr>
          <a:xfrm>
            <a:off x="430675" y="31554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3"/>
          <p:cNvSpPr/>
          <p:nvPr/>
        </p:nvSpPr>
        <p:spPr>
          <a:xfrm>
            <a:off x="8607200" y="20934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3" name="Google Shape;553;p23"/>
          <p:cNvGrpSpPr/>
          <p:nvPr/>
        </p:nvGrpSpPr>
        <p:grpSpPr>
          <a:xfrm>
            <a:off x="239338" y="1654950"/>
            <a:ext cx="285575" cy="285575"/>
            <a:chOff x="5719425" y="7613975"/>
            <a:chExt cx="285575" cy="285575"/>
          </a:xfrm>
        </p:grpSpPr>
        <p:sp>
          <p:nvSpPr>
            <p:cNvPr id="554" name="Google Shape;554;p23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2" name="Google Shape;562;p23"/>
          <p:cNvGrpSpPr/>
          <p:nvPr/>
        </p:nvGrpSpPr>
        <p:grpSpPr>
          <a:xfrm rot="-1393077">
            <a:off x="7648708" y="3829823"/>
            <a:ext cx="1012042" cy="1057191"/>
            <a:chOff x="5145200" y="5500050"/>
            <a:chExt cx="929800" cy="952425"/>
          </a:xfrm>
        </p:grpSpPr>
        <p:sp>
          <p:nvSpPr>
            <p:cNvPr id="563" name="Google Shape;563;p23"/>
            <p:cNvSpPr/>
            <p:nvPr/>
          </p:nvSpPr>
          <p:spPr>
            <a:xfrm>
              <a:off x="5145200" y="5500050"/>
              <a:ext cx="905050" cy="795425"/>
            </a:xfrm>
            <a:custGeom>
              <a:avLst/>
              <a:gdLst/>
              <a:ahLst/>
              <a:cxnLst/>
              <a:rect l="l" t="t" r="r" b="b"/>
              <a:pathLst>
                <a:path w="36202" h="31817" extrusionOk="0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5363188" y="5961000"/>
              <a:ext cx="650950" cy="491475"/>
            </a:xfrm>
            <a:custGeom>
              <a:avLst/>
              <a:gdLst/>
              <a:ahLst/>
              <a:cxnLst/>
              <a:rect l="l" t="t" r="r" b="b"/>
              <a:pathLst>
                <a:path w="26038" h="19659" extrusionOk="0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5352925" y="5664250"/>
              <a:ext cx="538800" cy="538825"/>
            </a:xfrm>
            <a:custGeom>
              <a:avLst/>
              <a:gdLst/>
              <a:ahLst/>
              <a:cxnLst/>
              <a:rect l="l" t="t" r="r" b="b"/>
              <a:pathLst>
                <a:path w="21552" h="21553" extrusionOk="0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5169950" y="5536325"/>
              <a:ext cx="905050" cy="795400"/>
            </a:xfrm>
            <a:custGeom>
              <a:avLst/>
              <a:gdLst/>
              <a:ahLst/>
              <a:cxnLst/>
              <a:rect l="l" t="t" r="r" b="b"/>
              <a:pathLst>
                <a:path w="36202" h="31816" extrusionOk="0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5564000" y="5882375"/>
              <a:ext cx="117225" cy="102850"/>
            </a:xfrm>
            <a:custGeom>
              <a:avLst/>
              <a:gdLst/>
              <a:ahLst/>
              <a:cxnLst/>
              <a:rect l="l" t="t" r="r" b="b"/>
              <a:pathLst>
                <a:path w="4689" h="4114" extrusionOk="0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5587325" y="5902625"/>
              <a:ext cx="70575" cy="62375"/>
            </a:xfrm>
            <a:custGeom>
              <a:avLst/>
              <a:gdLst/>
              <a:ahLst/>
              <a:cxnLst/>
              <a:rect l="l" t="t" r="r" b="b"/>
              <a:pathLst>
                <a:path w="2823" h="2495" extrusionOk="0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5899025" y="5693875"/>
              <a:ext cx="91375" cy="165000"/>
            </a:xfrm>
            <a:custGeom>
              <a:avLst/>
              <a:gdLst/>
              <a:ahLst/>
              <a:cxnLst/>
              <a:rect l="l" t="t" r="r" b="b"/>
              <a:pathLst>
                <a:path w="3655" h="6600" extrusionOk="0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5255675" y="6006525"/>
              <a:ext cx="68875" cy="139275"/>
            </a:xfrm>
            <a:custGeom>
              <a:avLst/>
              <a:gdLst/>
              <a:ahLst/>
              <a:cxnLst/>
              <a:rect l="l" t="t" r="r" b="b"/>
              <a:pathLst>
                <a:path w="2755" h="5571" extrusionOk="0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5976875" y="5874700"/>
              <a:ext cx="25050" cy="61525"/>
            </a:xfrm>
            <a:custGeom>
              <a:avLst/>
              <a:gdLst/>
              <a:ahLst/>
              <a:cxnLst/>
              <a:rect l="l" t="t" r="r" b="b"/>
              <a:pathLst>
                <a:path w="1002" h="2461" extrusionOk="0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23"/>
          <p:cNvGrpSpPr/>
          <p:nvPr/>
        </p:nvGrpSpPr>
        <p:grpSpPr>
          <a:xfrm rot="-782122" flipH="1">
            <a:off x="412074" y="4106595"/>
            <a:ext cx="947579" cy="1237842"/>
            <a:chOff x="4062275" y="5769925"/>
            <a:chExt cx="999200" cy="1305275"/>
          </a:xfrm>
        </p:grpSpPr>
        <p:sp>
          <p:nvSpPr>
            <p:cNvPr id="573" name="Google Shape;573;p23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3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3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3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3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3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3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3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3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3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3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3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3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3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4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4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4"/>
          <p:cNvSpPr/>
          <p:nvPr/>
        </p:nvSpPr>
        <p:spPr>
          <a:xfrm>
            <a:off x="608375" y="32452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4" name="Google Shape;604;p24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605" name="Google Shape;605;p24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4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4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4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614" name="Google Shape;614;p24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4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4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4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4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4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4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4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2" name="Google Shape;622;p24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4"/>
          <p:cNvSpPr/>
          <p:nvPr/>
        </p:nvSpPr>
        <p:spPr>
          <a:xfrm>
            <a:off x="8607200" y="20934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4" name="Google Shape;624;p24"/>
          <p:cNvGrpSpPr/>
          <p:nvPr/>
        </p:nvGrpSpPr>
        <p:grpSpPr>
          <a:xfrm>
            <a:off x="471913" y="1409200"/>
            <a:ext cx="285575" cy="285575"/>
            <a:chOff x="5719425" y="7613975"/>
            <a:chExt cx="285575" cy="285575"/>
          </a:xfrm>
        </p:grpSpPr>
        <p:sp>
          <p:nvSpPr>
            <p:cNvPr id="625" name="Google Shape;625;p24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4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4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4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4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4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4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3" name="Google Shape;633;p24"/>
          <p:cNvGrpSpPr/>
          <p:nvPr/>
        </p:nvGrpSpPr>
        <p:grpSpPr>
          <a:xfrm rot="2700000">
            <a:off x="7826187" y="769815"/>
            <a:ext cx="1060208" cy="986907"/>
            <a:chOff x="3101325" y="7410475"/>
            <a:chExt cx="906725" cy="871875"/>
          </a:xfrm>
        </p:grpSpPr>
        <p:sp>
          <p:nvSpPr>
            <p:cNvPr id="634" name="Google Shape;634;p24"/>
            <p:cNvSpPr/>
            <p:nvPr/>
          </p:nvSpPr>
          <p:spPr>
            <a:xfrm>
              <a:off x="3101325" y="7410475"/>
              <a:ext cx="906725" cy="871875"/>
            </a:xfrm>
            <a:custGeom>
              <a:avLst/>
              <a:gdLst/>
              <a:ahLst/>
              <a:cxnLst/>
              <a:rect l="l" t="t" r="r" b="b"/>
              <a:pathLst>
                <a:path w="36269" h="34875" extrusionOk="0">
                  <a:moveTo>
                    <a:pt x="24577" y="1"/>
                  </a:moveTo>
                  <a:lnTo>
                    <a:pt x="23790" y="698"/>
                  </a:lnTo>
                  <a:cubicBezTo>
                    <a:pt x="23298" y="1128"/>
                    <a:pt x="22689" y="1341"/>
                    <a:pt x="22084" y="1341"/>
                  </a:cubicBezTo>
                  <a:cubicBezTo>
                    <a:pt x="21376" y="1341"/>
                    <a:pt x="20673" y="1049"/>
                    <a:pt x="20170" y="473"/>
                  </a:cubicBezTo>
                  <a:lnTo>
                    <a:pt x="1013" y="17505"/>
                  </a:lnTo>
                  <a:cubicBezTo>
                    <a:pt x="1957" y="18573"/>
                    <a:pt x="1856" y="20181"/>
                    <a:pt x="788" y="21125"/>
                  </a:cubicBezTo>
                  <a:lnTo>
                    <a:pt x="1" y="21811"/>
                  </a:lnTo>
                  <a:lnTo>
                    <a:pt x="282" y="22126"/>
                  </a:lnTo>
                  <a:cubicBezTo>
                    <a:pt x="474" y="21950"/>
                    <a:pt x="718" y="21864"/>
                    <a:pt x="964" y="21864"/>
                  </a:cubicBezTo>
                  <a:cubicBezTo>
                    <a:pt x="1250" y="21864"/>
                    <a:pt x="1537" y="21981"/>
                    <a:pt x="1743" y="22205"/>
                  </a:cubicBezTo>
                  <a:cubicBezTo>
                    <a:pt x="2126" y="22632"/>
                    <a:pt x="2081" y="23295"/>
                    <a:pt x="1653" y="23666"/>
                  </a:cubicBezTo>
                  <a:lnTo>
                    <a:pt x="2215" y="24307"/>
                  </a:lnTo>
                  <a:cubicBezTo>
                    <a:pt x="2413" y="24131"/>
                    <a:pt x="2658" y="24045"/>
                    <a:pt x="2902" y="24045"/>
                  </a:cubicBezTo>
                  <a:cubicBezTo>
                    <a:pt x="3187" y="24045"/>
                    <a:pt x="3471" y="24162"/>
                    <a:pt x="3677" y="24386"/>
                  </a:cubicBezTo>
                  <a:cubicBezTo>
                    <a:pt x="4059" y="24813"/>
                    <a:pt x="4014" y="25465"/>
                    <a:pt x="3598" y="25847"/>
                  </a:cubicBezTo>
                  <a:lnTo>
                    <a:pt x="4160" y="26477"/>
                  </a:lnTo>
                  <a:cubicBezTo>
                    <a:pt x="4352" y="26306"/>
                    <a:pt x="4597" y="26221"/>
                    <a:pt x="4842" y="26221"/>
                  </a:cubicBezTo>
                  <a:cubicBezTo>
                    <a:pt x="5129" y="26221"/>
                    <a:pt x="5416" y="26337"/>
                    <a:pt x="5622" y="26567"/>
                  </a:cubicBezTo>
                  <a:cubicBezTo>
                    <a:pt x="5993" y="26983"/>
                    <a:pt x="5959" y="27646"/>
                    <a:pt x="5532" y="28028"/>
                  </a:cubicBezTo>
                  <a:lnTo>
                    <a:pt x="6094" y="28658"/>
                  </a:lnTo>
                  <a:cubicBezTo>
                    <a:pt x="6290" y="28483"/>
                    <a:pt x="6533" y="28397"/>
                    <a:pt x="6776" y="28397"/>
                  </a:cubicBezTo>
                  <a:cubicBezTo>
                    <a:pt x="7062" y="28397"/>
                    <a:pt x="7349" y="28516"/>
                    <a:pt x="7556" y="28748"/>
                  </a:cubicBezTo>
                  <a:cubicBezTo>
                    <a:pt x="7938" y="29164"/>
                    <a:pt x="7893" y="29827"/>
                    <a:pt x="7477" y="30209"/>
                  </a:cubicBezTo>
                  <a:lnTo>
                    <a:pt x="8039" y="30839"/>
                  </a:lnTo>
                  <a:cubicBezTo>
                    <a:pt x="8231" y="30663"/>
                    <a:pt x="8476" y="30577"/>
                    <a:pt x="8721" y="30577"/>
                  </a:cubicBezTo>
                  <a:cubicBezTo>
                    <a:pt x="9007" y="30577"/>
                    <a:pt x="9295" y="30694"/>
                    <a:pt x="9501" y="30918"/>
                  </a:cubicBezTo>
                  <a:cubicBezTo>
                    <a:pt x="9872" y="31345"/>
                    <a:pt x="9838" y="32008"/>
                    <a:pt x="9411" y="32379"/>
                  </a:cubicBezTo>
                  <a:lnTo>
                    <a:pt x="9973" y="33020"/>
                  </a:lnTo>
                  <a:cubicBezTo>
                    <a:pt x="10170" y="32844"/>
                    <a:pt x="10415" y="32758"/>
                    <a:pt x="10659" y="32758"/>
                  </a:cubicBezTo>
                  <a:cubicBezTo>
                    <a:pt x="10944" y="32758"/>
                    <a:pt x="11228" y="32875"/>
                    <a:pt x="11434" y="33099"/>
                  </a:cubicBezTo>
                  <a:cubicBezTo>
                    <a:pt x="11817" y="33526"/>
                    <a:pt x="11772" y="34178"/>
                    <a:pt x="11356" y="34560"/>
                  </a:cubicBezTo>
                  <a:lnTo>
                    <a:pt x="11637" y="34875"/>
                  </a:lnTo>
                  <a:lnTo>
                    <a:pt x="12424" y="34178"/>
                  </a:lnTo>
                  <a:cubicBezTo>
                    <a:pt x="12916" y="33748"/>
                    <a:pt x="13522" y="33535"/>
                    <a:pt x="14126" y="33535"/>
                  </a:cubicBezTo>
                  <a:cubicBezTo>
                    <a:pt x="14832" y="33535"/>
                    <a:pt x="15534" y="33827"/>
                    <a:pt x="16044" y="34403"/>
                  </a:cubicBezTo>
                  <a:lnTo>
                    <a:pt x="35257" y="17370"/>
                  </a:lnTo>
                  <a:cubicBezTo>
                    <a:pt x="34313" y="16302"/>
                    <a:pt x="34414" y="14695"/>
                    <a:pt x="35482" y="13750"/>
                  </a:cubicBezTo>
                  <a:lnTo>
                    <a:pt x="36269" y="13065"/>
                  </a:lnTo>
                  <a:lnTo>
                    <a:pt x="35988" y="12750"/>
                  </a:lnTo>
                  <a:cubicBezTo>
                    <a:pt x="35760" y="12926"/>
                    <a:pt x="35500" y="13012"/>
                    <a:pt x="35250" y="13012"/>
                  </a:cubicBezTo>
                  <a:cubicBezTo>
                    <a:pt x="34957" y="13012"/>
                    <a:pt x="34676" y="12895"/>
                    <a:pt x="34470" y="12671"/>
                  </a:cubicBezTo>
                  <a:cubicBezTo>
                    <a:pt x="34088" y="12244"/>
                    <a:pt x="34133" y="11581"/>
                    <a:pt x="34560" y="11210"/>
                  </a:cubicBezTo>
                  <a:lnTo>
                    <a:pt x="33998" y="10569"/>
                  </a:lnTo>
                  <a:cubicBezTo>
                    <a:pt x="33801" y="10745"/>
                    <a:pt x="33553" y="10831"/>
                    <a:pt x="33308" y="10831"/>
                  </a:cubicBezTo>
                  <a:cubicBezTo>
                    <a:pt x="33021" y="10831"/>
                    <a:pt x="32736" y="10714"/>
                    <a:pt x="32536" y="10490"/>
                  </a:cubicBezTo>
                  <a:cubicBezTo>
                    <a:pt x="32154" y="10063"/>
                    <a:pt x="32199" y="9411"/>
                    <a:pt x="32615" y="9029"/>
                  </a:cubicBezTo>
                  <a:lnTo>
                    <a:pt x="32053" y="8399"/>
                  </a:lnTo>
                  <a:cubicBezTo>
                    <a:pt x="31861" y="8570"/>
                    <a:pt x="31617" y="8655"/>
                    <a:pt x="31371" y="8655"/>
                  </a:cubicBezTo>
                  <a:cubicBezTo>
                    <a:pt x="31085" y="8655"/>
                    <a:pt x="30797" y="8539"/>
                    <a:pt x="30591" y="8309"/>
                  </a:cubicBezTo>
                  <a:cubicBezTo>
                    <a:pt x="30209" y="7893"/>
                    <a:pt x="30254" y="7230"/>
                    <a:pt x="30681" y="6848"/>
                  </a:cubicBezTo>
                  <a:lnTo>
                    <a:pt x="30119" y="6218"/>
                  </a:lnTo>
                  <a:cubicBezTo>
                    <a:pt x="29923" y="6393"/>
                    <a:pt x="29678" y="6479"/>
                    <a:pt x="29434" y="6479"/>
                  </a:cubicBezTo>
                  <a:cubicBezTo>
                    <a:pt x="29145" y="6479"/>
                    <a:pt x="28859" y="6359"/>
                    <a:pt x="28658" y="6128"/>
                  </a:cubicBezTo>
                  <a:cubicBezTo>
                    <a:pt x="28276" y="5712"/>
                    <a:pt x="28320" y="5049"/>
                    <a:pt x="28736" y="4667"/>
                  </a:cubicBezTo>
                  <a:lnTo>
                    <a:pt x="28174" y="4037"/>
                  </a:lnTo>
                  <a:cubicBezTo>
                    <a:pt x="27982" y="4213"/>
                    <a:pt x="27738" y="4299"/>
                    <a:pt x="27493" y="4299"/>
                  </a:cubicBezTo>
                  <a:cubicBezTo>
                    <a:pt x="27206" y="4299"/>
                    <a:pt x="26919" y="4182"/>
                    <a:pt x="26713" y="3958"/>
                  </a:cubicBezTo>
                  <a:cubicBezTo>
                    <a:pt x="26331" y="3531"/>
                    <a:pt x="26376" y="2868"/>
                    <a:pt x="26803" y="2497"/>
                  </a:cubicBezTo>
                  <a:lnTo>
                    <a:pt x="26241" y="1856"/>
                  </a:lnTo>
                  <a:cubicBezTo>
                    <a:pt x="26044" y="2032"/>
                    <a:pt x="25796" y="2118"/>
                    <a:pt x="25550" y="2118"/>
                  </a:cubicBezTo>
                  <a:cubicBezTo>
                    <a:pt x="25264" y="2118"/>
                    <a:pt x="24979" y="2001"/>
                    <a:pt x="24779" y="1777"/>
                  </a:cubicBezTo>
                  <a:cubicBezTo>
                    <a:pt x="24397" y="1350"/>
                    <a:pt x="24442" y="698"/>
                    <a:pt x="24858" y="316"/>
                  </a:cubicBezTo>
                  <a:lnTo>
                    <a:pt x="24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4"/>
            <p:cNvSpPr/>
            <p:nvPr/>
          </p:nvSpPr>
          <p:spPr>
            <a:xfrm>
              <a:off x="3101325" y="7844725"/>
              <a:ext cx="881450" cy="437625"/>
            </a:xfrm>
            <a:custGeom>
              <a:avLst/>
              <a:gdLst/>
              <a:ahLst/>
              <a:cxnLst/>
              <a:rect l="l" t="t" r="r" b="b"/>
              <a:pathLst>
                <a:path w="35258" h="17505" extrusionOk="0">
                  <a:moveTo>
                    <a:pt x="35257" y="0"/>
                  </a:moveTo>
                  <a:lnTo>
                    <a:pt x="1013" y="135"/>
                  </a:lnTo>
                  <a:cubicBezTo>
                    <a:pt x="1957" y="1203"/>
                    <a:pt x="1856" y="2811"/>
                    <a:pt x="788" y="3755"/>
                  </a:cubicBezTo>
                  <a:lnTo>
                    <a:pt x="1" y="4441"/>
                  </a:lnTo>
                  <a:lnTo>
                    <a:pt x="282" y="4756"/>
                  </a:lnTo>
                  <a:cubicBezTo>
                    <a:pt x="474" y="4580"/>
                    <a:pt x="718" y="4494"/>
                    <a:pt x="964" y="4494"/>
                  </a:cubicBezTo>
                  <a:cubicBezTo>
                    <a:pt x="1250" y="4494"/>
                    <a:pt x="1537" y="4611"/>
                    <a:pt x="1743" y="4835"/>
                  </a:cubicBezTo>
                  <a:cubicBezTo>
                    <a:pt x="2126" y="5262"/>
                    <a:pt x="2081" y="5925"/>
                    <a:pt x="1653" y="6296"/>
                  </a:cubicBezTo>
                  <a:lnTo>
                    <a:pt x="2215" y="6937"/>
                  </a:lnTo>
                  <a:cubicBezTo>
                    <a:pt x="2413" y="6761"/>
                    <a:pt x="2660" y="6675"/>
                    <a:pt x="2906" y="6675"/>
                  </a:cubicBezTo>
                  <a:cubicBezTo>
                    <a:pt x="3193" y="6675"/>
                    <a:pt x="3477" y="6792"/>
                    <a:pt x="3677" y="7016"/>
                  </a:cubicBezTo>
                  <a:cubicBezTo>
                    <a:pt x="4059" y="7443"/>
                    <a:pt x="4014" y="8095"/>
                    <a:pt x="3598" y="8477"/>
                  </a:cubicBezTo>
                  <a:lnTo>
                    <a:pt x="4160" y="9107"/>
                  </a:lnTo>
                  <a:cubicBezTo>
                    <a:pt x="4352" y="8936"/>
                    <a:pt x="4597" y="8851"/>
                    <a:pt x="4842" y="8851"/>
                  </a:cubicBezTo>
                  <a:cubicBezTo>
                    <a:pt x="5129" y="8851"/>
                    <a:pt x="5416" y="8967"/>
                    <a:pt x="5622" y="9197"/>
                  </a:cubicBezTo>
                  <a:cubicBezTo>
                    <a:pt x="6004" y="9613"/>
                    <a:pt x="5959" y="10276"/>
                    <a:pt x="5532" y="10658"/>
                  </a:cubicBezTo>
                  <a:lnTo>
                    <a:pt x="6094" y="11288"/>
                  </a:lnTo>
                  <a:cubicBezTo>
                    <a:pt x="6290" y="11113"/>
                    <a:pt x="6535" y="11027"/>
                    <a:pt x="6780" y="11027"/>
                  </a:cubicBezTo>
                  <a:cubicBezTo>
                    <a:pt x="7068" y="11027"/>
                    <a:pt x="7355" y="11146"/>
                    <a:pt x="7556" y="11378"/>
                  </a:cubicBezTo>
                  <a:cubicBezTo>
                    <a:pt x="7938" y="11794"/>
                    <a:pt x="7893" y="12457"/>
                    <a:pt x="7477" y="12839"/>
                  </a:cubicBezTo>
                  <a:lnTo>
                    <a:pt x="8039" y="13469"/>
                  </a:lnTo>
                  <a:cubicBezTo>
                    <a:pt x="8231" y="13293"/>
                    <a:pt x="8476" y="13207"/>
                    <a:pt x="8721" y="13207"/>
                  </a:cubicBezTo>
                  <a:cubicBezTo>
                    <a:pt x="9007" y="13207"/>
                    <a:pt x="9295" y="13324"/>
                    <a:pt x="9501" y="13548"/>
                  </a:cubicBezTo>
                  <a:cubicBezTo>
                    <a:pt x="9872" y="13975"/>
                    <a:pt x="9838" y="14638"/>
                    <a:pt x="9411" y="15009"/>
                  </a:cubicBezTo>
                  <a:lnTo>
                    <a:pt x="9973" y="15650"/>
                  </a:lnTo>
                  <a:cubicBezTo>
                    <a:pt x="10170" y="15474"/>
                    <a:pt x="10415" y="15388"/>
                    <a:pt x="10659" y="15388"/>
                  </a:cubicBezTo>
                  <a:cubicBezTo>
                    <a:pt x="10944" y="15388"/>
                    <a:pt x="11228" y="15505"/>
                    <a:pt x="11434" y="15729"/>
                  </a:cubicBezTo>
                  <a:cubicBezTo>
                    <a:pt x="11817" y="16156"/>
                    <a:pt x="11772" y="16808"/>
                    <a:pt x="11356" y="17190"/>
                  </a:cubicBezTo>
                  <a:lnTo>
                    <a:pt x="11637" y="17505"/>
                  </a:lnTo>
                  <a:lnTo>
                    <a:pt x="12424" y="16808"/>
                  </a:lnTo>
                  <a:cubicBezTo>
                    <a:pt x="12916" y="16378"/>
                    <a:pt x="13522" y="16165"/>
                    <a:pt x="14126" y="16165"/>
                  </a:cubicBezTo>
                  <a:cubicBezTo>
                    <a:pt x="14832" y="16165"/>
                    <a:pt x="15534" y="16457"/>
                    <a:pt x="16044" y="17033"/>
                  </a:cubicBezTo>
                  <a:lnTo>
                    <a:pt x="35257" y="0"/>
                  </a:ln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4"/>
            <p:cNvSpPr/>
            <p:nvPr/>
          </p:nvSpPr>
          <p:spPr>
            <a:xfrm>
              <a:off x="3180300" y="7486850"/>
              <a:ext cx="746525" cy="719375"/>
            </a:xfrm>
            <a:custGeom>
              <a:avLst/>
              <a:gdLst/>
              <a:ahLst/>
              <a:cxnLst/>
              <a:rect l="l" t="t" r="r" b="b"/>
              <a:pathLst>
                <a:path w="29861" h="28775" extrusionOk="0">
                  <a:moveTo>
                    <a:pt x="20237" y="476"/>
                  </a:moveTo>
                  <a:lnTo>
                    <a:pt x="29389" y="10808"/>
                  </a:lnTo>
                  <a:lnTo>
                    <a:pt x="28894" y="11246"/>
                  </a:lnTo>
                  <a:cubicBezTo>
                    <a:pt x="27995" y="12044"/>
                    <a:pt x="27871" y="13371"/>
                    <a:pt x="28568" y="14315"/>
                  </a:cubicBezTo>
                  <a:lnTo>
                    <a:pt x="13244" y="27908"/>
                  </a:lnTo>
                  <a:cubicBezTo>
                    <a:pt x="12811" y="27497"/>
                    <a:pt x="12244" y="27286"/>
                    <a:pt x="11673" y="27286"/>
                  </a:cubicBezTo>
                  <a:cubicBezTo>
                    <a:pt x="11133" y="27286"/>
                    <a:pt x="10590" y="27475"/>
                    <a:pt x="10153" y="27863"/>
                  </a:cubicBezTo>
                  <a:lnTo>
                    <a:pt x="9658" y="28301"/>
                  </a:lnTo>
                  <a:lnTo>
                    <a:pt x="507" y="17969"/>
                  </a:lnTo>
                  <a:lnTo>
                    <a:pt x="1001" y="17542"/>
                  </a:lnTo>
                  <a:cubicBezTo>
                    <a:pt x="1901" y="16733"/>
                    <a:pt x="2024" y="15406"/>
                    <a:pt x="1327" y="14462"/>
                  </a:cubicBezTo>
                  <a:lnTo>
                    <a:pt x="16651" y="858"/>
                  </a:lnTo>
                  <a:cubicBezTo>
                    <a:pt x="17096" y="1274"/>
                    <a:pt x="17663" y="1486"/>
                    <a:pt x="18231" y="1486"/>
                  </a:cubicBezTo>
                  <a:cubicBezTo>
                    <a:pt x="18768" y="1486"/>
                    <a:pt x="19306" y="1297"/>
                    <a:pt x="19743" y="915"/>
                  </a:cubicBezTo>
                  <a:lnTo>
                    <a:pt x="20237" y="476"/>
                  </a:lnTo>
                  <a:close/>
                  <a:moveTo>
                    <a:pt x="20232" y="1"/>
                  </a:moveTo>
                  <a:cubicBezTo>
                    <a:pt x="20185" y="1"/>
                    <a:pt x="20139" y="18"/>
                    <a:pt x="20102" y="49"/>
                  </a:cubicBezTo>
                  <a:lnTo>
                    <a:pt x="19462" y="611"/>
                  </a:lnTo>
                  <a:cubicBezTo>
                    <a:pt x="19100" y="937"/>
                    <a:pt x="18652" y="1094"/>
                    <a:pt x="18207" y="1094"/>
                  </a:cubicBezTo>
                  <a:cubicBezTo>
                    <a:pt x="17685" y="1094"/>
                    <a:pt x="17167" y="878"/>
                    <a:pt x="16797" y="465"/>
                  </a:cubicBezTo>
                  <a:cubicBezTo>
                    <a:pt x="16761" y="417"/>
                    <a:pt x="16705" y="394"/>
                    <a:pt x="16650" y="394"/>
                  </a:cubicBezTo>
                  <a:cubicBezTo>
                    <a:pt x="16601" y="394"/>
                    <a:pt x="16553" y="411"/>
                    <a:pt x="16516" y="442"/>
                  </a:cubicBezTo>
                  <a:lnTo>
                    <a:pt x="889" y="14293"/>
                  </a:lnTo>
                  <a:cubicBezTo>
                    <a:pt x="799" y="14360"/>
                    <a:pt x="799" y="14484"/>
                    <a:pt x="878" y="14574"/>
                  </a:cubicBezTo>
                  <a:cubicBezTo>
                    <a:pt x="1575" y="15361"/>
                    <a:pt x="1496" y="16553"/>
                    <a:pt x="720" y="17238"/>
                  </a:cubicBezTo>
                  <a:lnTo>
                    <a:pt x="91" y="17801"/>
                  </a:lnTo>
                  <a:cubicBezTo>
                    <a:pt x="1" y="17868"/>
                    <a:pt x="1" y="18003"/>
                    <a:pt x="68" y="18082"/>
                  </a:cubicBezTo>
                  <a:lnTo>
                    <a:pt x="9489" y="28706"/>
                  </a:lnTo>
                  <a:cubicBezTo>
                    <a:pt x="9524" y="28752"/>
                    <a:pt x="9574" y="28775"/>
                    <a:pt x="9627" y="28775"/>
                  </a:cubicBezTo>
                  <a:cubicBezTo>
                    <a:pt x="9676" y="28775"/>
                    <a:pt x="9727" y="28755"/>
                    <a:pt x="9771" y="28717"/>
                  </a:cubicBezTo>
                  <a:lnTo>
                    <a:pt x="10400" y="28155"/>
                  </a:lnTo>
                  <a:cubicBezTo>
                    <a:pt x="10760" y="27836"/>
                    <a:pt x="11206" y="27682"/>
                    <a:pt x="11648" y="27682"/>
                  </a:cubicBezTo>
                  <a:cubicBezTo>
                    <a:pt x="12172" y="27682"/>
                    <a:pt x="12693" y="27898"/>
                    <a:pt x="13065" y="28312"/>
                  </a:cubicBezTo>
                  <a:cubicBezTo>
                    <a:pt x="13107" y="28360"/>
                    <a:pt x="13162" y="28383"/>
                    <a:pt x="13216" y="28383"/>
                  </a:cubicBezTo>
                  <a:cubicBezTo>
                    <a:pt x="13263" y="28383"/>
                    <a:pt x="13309" y="28366"/>
                    <a:pt x="13346" y="28335"/>
                  </a:cubicBezTo>
                  <a:lnTo>
                    <a:pt x="28984" y="14484"/>
                  </a:lnTo>
                  <a:cubicBezTo>
                    <a:pt x="29063" y="14417"/>
                    <a:pt x="29074" y="14293"/>
                    <a:pt x="28995" y="14203"/>
                  </a:cubicBezTo>
                  <a:cubicBezTo>
                    <a:pt x="28287" y="13416"/>
                    <a:pt x="28377" y="12224"/>
                    <a:pt x="29153" y="11539"/>
                  </a:cubicBezTo>
                  <a:lnTo>
                    <a:pt x="29782" y="10976"/>
                  </a:lnTo>
                  <a:cubicBezTo>
                    <a:pt x="29861" y="10909"/>
                    <a:pt x="29861" y="10774"/>
                    <a:pt x="29793" y="10695"/>
                  </a:cubicBezTo>
                  <a:lnTo>
                    <a:pt x="20383" y="71"/>
                  </a:lnTo>
                  <a:cubicBezTo>
                    <a:pt x="20341" y="23"/>
                    <a:pt x="20286" y="1"/>
                    <a:pt x="20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7" name="Google Shape;637;p24"/>
            <p:cNvGrpSpPr/>
            <p:nvPr/>
          </p:nvGrpSpPr>
          <p:grpSpPr>
            <a:xfrm>
              <a:off x="3314925" y="7640675"/>
              <a:ext cx="481225" cy="406175"/>
              <a:chOff x="3314925" y="7640675"/>
              <a:chExt cx="481225" cy="406175"/>
            </a:xfrm>
          </p:grpSpPr>
          <p:sp>
            <p:nvSpPr>
              <p:cNvPr id="638" name="Google Shape;638;p24"/>
              <p:cNvSpPr/>
              <p:nvPr/>
            </p:nvSpPr>
            <p:spPr>
              <a:xfrm>
                <a:off x="3314925" y="7944500"/>
                <a:ext cx="1099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094" extrusionOk="0">
                    <a:moveTo>
                      <a:pt x="2357" y="0"/>
                    </a:moveTo>
                    <a:cubicBezTo>
                      <a:pt x="2351" y="0"/>
                      <a:pt x="2345" y="0"/>
                      <a:pt x="2339" y="1"/>
                    </a:cubicBezTo>
                    <a:cubicBezTo>
                      <a:pt x="1901" y="34"/>
                      <a:pt x="1451" y="225"/>
                      <a:pt x="1024" y="596"/>
                    </a:cubicBezTo>
                    <a:cubicBezTo>
                      <a:pt x="125" y="1383"/>
                      <a:pt x="1" y="2575"/>
                      <a:pt x="754" y="3429"/>
                    </a:cubicBezTo>
                    <a:cubicBezTo>
                      <a:pt x="1153" y="3874"/>
                      <a:pt x="1658" y="4093"/>
                      <a:pt x="2177" y="4093"/>
                    </a:cubicBezTo>
                    <a:cubicBezTo>
                      <a:pt x="2668" y="4093"/>
                      <a:pt x="3172" y="3896"/>
                      <a:pt x="3610" y="3508"/>
                    </a:cubicBezTo>
                    <a:cubicBezTo>
                      <a:pt x="4037" y="3126"/>
                      <a:pt x="4284" y="2699"/>
                      <a:pt x="4352" y="2249"/>
                    </a:cubicBezTo>
                    <a:cubicBezTo>
                      <a:pt x="4397" y="2024"/>
                      <a:pt x="4206" y="1833"/>
                      <a:pt x="3981" y="1833"/>
                    </a:cubicBezTo>
                    <a:lnTo>
                      <a:pt x="3666" y="1833"/>
                    </a:lnTo>
                    <a:cubicBezTo>
                      <a:pt x="3475" y="1833"/>
                      <a:pt x="3329" y="1990"/>
                      <a:pt x="3284" y="2170"/>
                    </a:cubicBezTo>
                    <a:cubicBezTo>
                      <a:pt x="3250" y="2384"/>
                      <a:pt x="3149" y="2541"/>
                      <a:pt x="2980" y="2699"/>
                    </a:cubicBezTo>
                    <a:cubicBezTo>
                      <a:pt x="2803" y="2861"/>
                      <a:pt x="2603" y="2941"/>
                      <a:pt x="2402" y="2941"/>
                    </a:cubicBezTo>
                    <a:cubicBezTo>
                      <a:pt x="2156" y="2941"/>
                      <a:pt x="1909" y="2821"/>
                      <a:pt x="1699" y="2586"/>
                    </a:cubicBezTo>
                    <a:cubicBezTo>
                      <a:pt x="1339" y="2170"/>
                      <a:pt x="1350" y="1664"/>
                      <a:pt x="1744" y="1316"/>
                    </a:cubicBezTo>
                    <a:cubicBezTo>
                      <a:pt x="1901" y="1158"/>
                      <a:pt x="2092" y="1091"/>
                      <a:pt x="2306" y="1069"/>
                    </a:cubicBezTo>
                    <a:cubicBezTo>
                      <a:pt x="2497" y="1057"/>
                      <a:pt x="2654" y="911"/>
                      <a:pt x="2688" y="731"/>
                    </a:cubicBezTo>
                    <a:lnTo>
                      <a:pt x="2722" y="428"/>
                    </a:lnTo>
                    <a:cubicBezTo>
                      <a:pt x="2755" y="209"/>
                      <a:pt x="2584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4"/>
              <p:cNvSpPr/>
              <p:nvPr/>
            </p:nvSpPr>
            <p:spPr>
              <a:xfrm>
                <a:off x="3380150" y="7906275"/>
                <a:ext cx="85450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632" extrusionOk="0">
                    <a:moveTo>
                      <a:pt x="945" y="1"/>
                    </a:moveTo>
                    <a:lnTo>
                      <a:pt x="0" y="832"/>
                    </a:lnTo>
                    <a:lnTo>
                      <a:pt x="2474" y="3632"/>
                    </a:lnTo>
                    <a:lnTo>
                      <a:pt x="3418" y="280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4"/>
              <p:cNvSpPr/>
              <p:nvPr/>
            </p:nvSpPr>
            <p:spPr>
              <a:xfrm>
                <a:off x="3415000" y="7834875"/>
                <a:ext cx="130725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5240" extrusionOk="0">
                    <a:moveTo>
                      <a:pt x="2755" y="1"/>
                    </a:moveTo>
                    <a:lnTo>
                      <a:pt x="2125" y="563"/>
                    </a:lnTo>
                    <a:cubicBezTo>
                      <a:pt x="1968" y="709"/>
                      <a:pt x="1956" y="945"/>
                      <a:pt x="2091" y="1103"/>
                    </a:cubicBezTo>
                    <a:lnTo>
                      <a:pt x="2260" y="1294"/>
                    </a:lnTo>
                    <a:cubicBezTo>
                      <a:pt x="2492" y="1547"/>
                      <a:pt x="2309" y="1929"/>
                      <a:pt x="1988" y="1929"/>
                    </a:cubicBezTo>
                    <a:cubicBezTo>
                      <a:pt x="1967" y="1929"/>
                      <a:pt x="1945" y="1927"/>
                      <a:pt x="1923" y="1923"/>
                    </a:cubicBezTo>
                    <a:lnTo>
                      <a:pt x="776" y="1755"/>
                    </a:lnTo>
                    <a:lnTo>
                      <a:pt x="0" y="2452"/>
                    </a:lnTo>
                    <a:lnTo>
                      <a:pt x="2474" y="5240"/>
                    </a:lnTo>
                    <a:lnTo>
                      <a:pt x="3103" y="4678"/>
                    </a:lnTo>
                    <a:cubicBezTo>
                      <a:pt x="3261" y="4543"/>
                      <a:pt x="3272" y="4307"/>
                      <a:pt x="3137" y="4149"/>
                    </a:cubicBezTo>
                    <a:lnTo>
                      <a:pt x="2968" y="3947"/>
                    </a:lnTo>
                    <a:cubicBezTo>
                      <a:pt x="2747" y="3704"/>
                      <a:pt x="2932" y="3312"/>
                      <a:pt x="3244" y="3312"/>
                    </a:cubicBezTo>
                    <a:cubicBezTo>
                      <a:pt x="3264" y="3312"/>
                      <a:pt x="3284" y="3314"/>
                      <a:pt x="3306" y="3317"/>
                    </a:cubicBezTo>
                    <a:lnTo>
                      <a:pt x="4452" y="3486"/>
                    </a:lnTo>
                    <a:lnTo>
                      <a:pt x="5228" y="2800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4"/>
              <p:cNvSpPr/>
              <p:nvPr/>
            </p:nvSpPr>
            <p:spPr>
              <a:xfrm>
                <a:off x="3495375" y="7778875"/>
                <a:ext cx="1172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4647" extrusionOk="0">
                    <a:moveTo>
                      <a:pt x="2237" y="0"/>
                    </a:moveTo>
                    <a:cubicBezTo>
                      <a:pt x="2147" y="0"/>
                      <a:pt x="2058" y="31"/>
                      <a:pt x="1991" y="94"/>
                    </a:cubicBezTo>
                    <a:lnTo>
                      <a:pt x="1" y="1847"/>
                    </a:lnTo>
                    <a:lnTo>
                      <a:pt x="2474" y="4647"/>
                    </a:lnTo>
                    <a:lnTo>
                      <a:pt x="4520" y="2837"/>
                    </a:lnTo>
                    <a:cubicBezTo>
                      <a:pt x="4666" y="2691"/>
                      <a:pt x="4689" y="2455"/>
                      <a:pt x="4543" y="2297"/>
                    </a:cubicBezTo>
                    <a:lnTo>
                      <a:pt x="4419" y="2162"/>
                    </a:lnTo>
                    <a:cubicBezTo>
                      <a:pt x="4339" y="2076"/>
                      <a:pt x="4231" y="2033"/>
                      <a:pt x="4126" y="2033"/>
                    </a:cubicBezTo>
                    <a:cubicBezTo>
                      <a:pt x="4040" y="2033"/>
                      <a:pt x="3956" y="2062"/>
                      <a:pt x="3891" y="2117"/>
                    </a:cubicBezTo>
                    <a:lnTo>
                      <a:pt x="2789" y="3107"/>
                    </a:lnTo>
                    <a:lnTo>
                      <a:pt x="2463" y="2736"/>
                    </a:lnTo>
                    <a:lnTo>
                      <a:pt x="3362" y="1949"/>
                    </a:lnTo>
                    <a:cubicBezTo>
                      <a:pt x="3520" y="1814"/>
                      <a:pt x="3531" y="1566"/>
                      <a:pt x="3385" y="1420"/>
                    </a:cubicBezTo>
                    <a:lnTo>
                      <a:pt x="3295" y="1308"/>
                    </a:lnTo>
                    <a:cubicBezTo>
                      <a:pt x="3216" y="1223"/>
                      <a:pt x="3111" y="1181"/>
                      <a:pt x="3007" y="1181"/>
                    </a:cubicBezTo>
                    <a:cubicBezTo>
                      <a:pt x="2917" y="1181"/>
                      <a:pt x="2828" y="1212"/>
                      <a:pt x="2755" y="1274"/>
                    </a:cubicBezTo>
                    <a:lnTo>
                      <a:pt x="1856" y="2061"/>
                    </a:lnTo>
                    <a:lnTo>
                      <a:pt x="1563" y="1735"/>
                    </a:lnTo>
                    <a:lnTo>
                      <a:pt x="2620" y="802"/>
                    </a:lnTo>
                    <a:cubicBezTo>
                      <a:pt x="2766" y="656"/>
                      <a:pt x="2789" y="420"/>
                      <a:pt x="2643" y="262"/>
                    </a:cubicBezTo>
                    <a:lnTo>
                      <a:pt x="2519" y="127"/>
                    </a:lnTo>
                    <a:cubicBezTo>
                      <a:pt x="2446" y="43"/>
                      <a:pt x="2341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>
                <a:off x="3562275" y="7691275"/>
                <a:ext cx="145900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5768" extrusionOk="0">
                    <a:moveTo>
                      <a:pt x="3339" y="0"/>
                    </a:moveTo>
                    <a:lnTo>
                      <a:pt x="2564" y="686"/>
                    </a:lnTo>
                    <a:lnTo>
                      <a:pt x="3002" y="2968"/>
                    </a:lnTo>
                    <a:lnTo>
                      <a:pt x="3002" y="2968"/>
                    </a:lnTo>
                    <a:lnTo>
                      <a:pt x="776" y="2282"/>
                    </a:lnTo>
                    <a:lnTo>
                      <a:pt x="0" y="2968"/>
                    </a:lnTo>
                    <a:lnTo>
                      <a:pt x="2474" y="5767"/>
                    </a:lnTo>
                    <a:lnTo>
                      <a:pt x="3328" y="5003"/>
                    </a:lnTo>
                    <a:lnTo>
                      <a:pt x="2238" y="3778"/>
                    </a:lnTo>
                    <a:lnTo>
                      <a:pt x="3710" y="4216"/>
                    </a:lnTo>
                    <a:lnTo>
                      <a:pt x="4126" y="3856"/>
                    </a:lnTo>
                    <a:lnTo>
                      <a:pt x="3834" y="2294"/>
                    </a:lnTo>
                    <a:lnTo>
                      <a:pt x="3834" y="2294"/>
                    </a:lnTo>
                    <a:lnTo>
                      <a:pt x="4970" y="3553"/>
                    </a:lnTo>
                    <a:lnTo>
                      <a:pt x="5835" y="2788"/>
                    </a:ln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4"/>
              <p:cNvSpPr/>
              <p:nvPr/>
            </p:nvSpPr>
            <p:spPr>
              <a:xfrm>
                <a:off x="3680600" y="7640675"/>
                <a:ext cx="115550" cy="11750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700" extrusionOk="0">
                    <a:moveTo>
                      <a:pt x="1271" y="1338"/>
                    </a:moveTo>
                    <a:lnTo>
                      <a:pt x="2170" y="1799"/>
                    </a:lnTo>
                    <a:lnTo>
                      <a:pt x="1619" y="2283"/>
                    </a:lnTo>
                    <a:lnTo>
                      <a:pt x="1271" y="1338"/>
                    </a:lnTo>
                    <a:close/>
                    <a:moveTo>
                      <a:pt x="934" y="0"/>
                    </a:moveTo>
                    <a:lnTo>
                      <a:pt x="0" y="821"/>
                    </a:lnTo>
                    <a:lnTo>
                      <a:pt x="1248" y="4700"/>
                    </a:lnTo>
                    <a:lnTo>
                      <a:pt x="2013" y="4025"/>
                    </a:lnTo>
                    <a:cubicBezTo>
                      <a:pt x="2125" y="3913"/>
                      <a:pt x="2170" y="3755"/>
                      <a:pt x="2114" y="3598"/>
                    </a:cubicBezTo>
                    <a:lnTo>
                      <a:pt x="2058" y="3429"/>
                    </a:lnTo>
                    <a:cubicBezTo>
                      <a:pt x="2002" y="3272"/>
                      <a:pt x="2035" y="3103"/>
                      <a:pt x="2148" y="3013"/>
                    </a:cubicBezTo>
                    <a:lnTo>
                      <a:pt x="2822" y="2418"/>
                    </a:lnTo>
                    <a:cubicBezTo>
                      <a:pt x="2887" y="2353"/>
                      <a:pt x="2977" y="2322"/>
                      <a:pt x="3068" y="2322"/>
                    </a:cubicBezTo>
                    <a:cubicBezTo>
                      <a:pt x="3136" y="2322"/>
                      <a:pt x="3203" y="2339"/>
                      <a:pt x="3261" y="2373"/>
                    </a:cubicBezTo>
                    <a:lnTo>
                      <a:pt x="3418" y="2463"/>
                    </a:lnTo>
                    <a:cubicBezTo>
                      <a:pt x="3470" y="2488"/>
                      <a:pt x="3530" y="2501"/>
                      <a:pt x="3591" y="2501"/>
                    </a:cubicBezTo>
                    <a:cubicBezTo>
                      <a:pt x="3688" y="2501"/>
                      <a:pt x="3787" y="2469"/>
                      <a:pt x="3857" y="2406"/>
                    </a:cubicBezTo>
                    <a:lnTo>
                      <a:pt x="4621" y="1721"/>
                    </a:ln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4" name="Google Shape;644;p24"/>
            <p:cNvSpPr/>
            <p:nvPr/>
          </p:nvSpPr>
          <p:spPr>
            <a:xfrm>
              <a:off x="3431850" y="7693525"/>
              <a:ext cx="85750" cy="83775"/>
            </a:xfrm>
            <a:custGeom>
              <a:avLst/>
              <a:gdLst/>
              <a:ahLst/>
              <a:cxnLst/>
              <a:rect l="l" t="t" r="r" b="b"/>
              <a:pathLst>
                <a:path w="3430" h="3351" extrusionOk="0">
                  <a:moveTo>
                    <a:pt x="2575" y="0"/>
                  </a:moveTo>
                  <a:lnTo>
                    <a:pt x="1564" y="585"/>
                  </a:lnTo>
                  <a:lnTo>
                    <a:pt x="462" y="191"/>
                  </a:lnTo>
                  <a:lnTo>
                    <a:pt x="462" y="191"/>
                  </a:lnTo>
                  <a:lnTo>
                    <a:pt x="720" y="1349"/>
                  </a:lnTo>
                  <a:lnTo>
                    <a:pt x="1" y="2271"/>
                  </a:lnTo>
                  <a:lnTo>
                    <a:pt x="1170" y="2395"/>
                  </a:lnTo>
                  <a:lnTo>
                    <a:pt x="1845" y="3350"/>
                  </a:lnTo>
                  <a:lnTo>
                    <a:pt x="2306" y="2282"/>
                  </a:lnTo>
                  <a:lnTo>
                    <a:pt x="3430" y="1945"/>
                  </a:lnTo>
                  <a:lnTo>
                    <a:pt x="2564" y="1158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4"/>
            <p:cNvSpPr/>
            <p:nvPr/>
          </p:nvSpPr>
          <p:spPr>
            <a:xfrm>
              <a:off x="3612875" y="7897275"/>
              <a:ext cx="85725" cy="84350"/>
            </a:xfrm>
            <a:custGeom>
              <a:avLst/>
              <a:gdLst/>
              <a:ahLst/>
              <a:cxnLst/>
              <a:rect l="l" t="t" r="r" b="b"/>
              <a:pathLst>
                <a:path w="3429" h="3374" extrusionOk="0">
                  <a:moveTo>
                    <a:pt x="2575" y="1"/>
                  </a:moveTo>
                  <a:lnTo>
                    <a:pt x="1563" y="585"/>
                  </a:lnTo>
                  <a:lnTo>
                    <a:pt x="450" y="203"/>
                  </a:lnTo>
                  <a:lnTo>
                    <a:pt x="450" y="203"/>
                  </a:lnTo>
                  <a:lnTo>
                    <a:pt x="697" y="1350"/>
                  </a:lnTo>
                  <a:lnTo>
                    <a:pt x="0" y="2283"/>
                  </a:lnTo>
                  <a:lnTo>
                    <a:pt x="1169" y="2395"/>
                  </a:lnTo>
                  <a:lnTo>
                    <a:pt x="1821" y="3374"/>
                  </a:lnTo>
                  <a:lnTo>
                    <a:pt x="2305" y="2283"/>
                  </a:lnTo>
                  <a:lnTo>
                    <a:pt x="3429" y="1946"/>
                  </a:lnTo>
                  <a:lnTo>
                    <a:pt x="2541" y="1181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4"/>
            <p:cNvSpPr/>
            <p:nvPr/>
          </p:nvSpPr>
          <p:spPr>
            <a:xfrm>
              <a:off x="3583625" y="76030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86" y="1"/>
                  </a:moveTo>
                  <a:lnTo>
                    <a:pt x="956" y="372"/>
                  </a:lnTo>
                  <a:lnTo>
                    <a:pt x="282" y="136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85"/>
                  </a:lnTo>
                  <a:lnTo>
                    <a:pt x="1125" y="2070"/>
                  </a:lnTo>
                  <a:lnTo>
                    <a:pt x="1417" y="1406"/>
                  </a:lnTo>
                  <a:lnTo>
                    <a:pt x="2114" y="1215"/>
                  </a:lnTo>
                  <a:lnTo>
                    <a:pt x="1575" y="732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4"/>
            <p:cNvSpPr/>
            <p:nvPr/>
          </p:nvSpPr>
          <p:spPr>
            <a:xfrm>
              <a:off x="3322525" y="78346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97" y="1"/>
                  </a:moveTo>
                  <a:lnTo>
                    <a:pt x="979" y="372"/>
                  </a:lnTo>
                  <a:lnTo>
                    <a:pt x="282" y="124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8" y="1406"/>
                  </a:lnTo>
                  <a:lnTo>
                    <a:pt x="2114" y="1192"/>
                  </a:lnTo>
                  <a:lnTo>
                    <a:pt x="1574" y="72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4"/>
            <p:cNvSpPr/>
            <p:nvPr/>
          </p:nvSpPr>
          <p:spPr>
            <a:xfrm>
              <a:off x="3745250" y="7785425"/>
              <a:ext cx="52850" cy="51725"/>
            </a:xfrm>
            <a:custGeom>
              <a:avLst/>
              <a:gdLst/>
              <a:ahLst/>
              <a:cxnLst/>
              <a:rect l="l" t="t" r="r" b="b"/>
              <a:pathLst>
                <a:path w="2114" h="2069" extrusionOk="0">
                  <a:moveTo>
                    <a:pt x="1585" y="0"/>
                  </a:moveTo>
                  <a:lnTo>
                    <a:pt x="967" y="371"/>
                  </a:lnTo>
                  <a:lnTo>
                    <a:pt x="281" y="124"/>
                  </a:lnTo>
                  <a:lnTo>
                    <a:pt x="281" y="124"/>
                  </a:lnTo>
                  <a:lnTo>
                    <a:pt x="439" y="832"/>
                  </a:lnTo>
                  <a:lnTo>
                    <a:pt x="0" y="1406"/>
                  </a:lnTo>
                  <a:lnTo>
                    <a:pt x="720" y="1473"/>
                  </a:lnTo>
                  <a:lnTo>
                    <a:pt x="1124" y="2069"/>
                  </a:lnTo>
                  <a:lnTo>
                    <a:pt x="1417" y="1406"/>
                  </a:lnTo>
                  <a:lnTo>
                    <a:pt x="2114" y="1214"/>
                  </a:lnTo>
                  <a:lnTo>
                    <a:pt x="1574" y="73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4"/>
            <p:cNvSpPr/>
            <p:nvPr/>
          </p:nvSpPr>
          <p:spPr>
            <a:xfrm>
              <a:off x="3484125" y="8017025"/>
              <a:ext cx="52875" cy="51725"/>
            </a:xfrm>
            <a:custGeom>
              <a:avLst/>
              <a:gdLst/>
              <a:ahLst/>
              <a:cxnLst/>
              <a:rect l="l" t="t" r="r" b="b"/>
              <a:pathLst>
                <a:path w="2115" h="2069" extrusionOk="0">
                  <a:moveTo>
                    <a:pt x="1597" y="0"/>
                  </a:moveTo>
                  <a:lnTo>
                    <a:pt x="979" y="360"/>
                  </a:lnTo>
                  <a:lnTo>
                    <a:pt x="282" y="124"/>
                  </a:lnTo>
                  <a:lnTo>
                    <a:pt x="439" y="832"/>
                  </a:lnTo>
                  <a:lnTo>
                    <a:pt x="1" y="1405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9" y="1405"/>
                  </a:lnTo>
                  <a:lnTo>
                    <a:pt x="2115" y="1192"/>
                  </a:lnTo>
                  <a:lnTo>
                    <a:pt x="1575" y="720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24"/>
          <p:cNvGrpSpPr/>
          <p:nvPr/>
        </p:nvGrpSpPr>
        <p:grpSpPr>
          <a:xfrm>
            <a:off x="8037838" y="3245225"/>
            <a:ext cx="636900" cy="1649850"/>
            <a:chOff x="3098800" y="5574875"/>
            <a:chExt cx="636900" cy="1649850"/>
          </a:xfrm>
        </p:grpSpPr>
        <p:sp>
          <p:nvSpPr>
            <p:cNvPr id="651" name="Google Shape;651;p24"/>
            <p:cNvSpPr/>
            <p:nvPr/>
          </p:nvSpPr>
          <p:spPr>
            <a:xfrm>
              <a:off x="3098800" y="6866075"/>
              <a:ext cx="635225" cy="142250"/>
            </a:xfrm>
            <a:custGeom>
              <a:avLst/>
              <a:gdLst/>
              <a:ahLst/>
              <a:cxnLst/>
              <a:rect l="l" t="t" r="r" b="b"/>
              <a:pathLst>
                <a:path w="25409" h="5690" extrusionOk="0">
                  <a:moveTo>
                    <a:pt x="21980" y="0"/>
                  </a:moveTo>
                  <a:lnTo>
                    <a:pt x="3351" y="158"/>
                  </a:lnTo>
                  <a:cubicBezTo>
                    <a:pt x="3025" y="158"/>
                    <a:pt x="2732" y="338"/>
                    <a:pt x="2575" y="630"/>
                  </a:cubicBezTo>
                  <a:lnTo>
                    <a:pt x="1" y="5689"/>
                  </a:lnTo>
                  <a:lnTo>
                    <a:pt x="25409" y="5475"/>
                  </a:lnTo>
                  <a:lnTo>
                    <a:pt x="22755" y="461"/>
                  </a:lnTo>
                  <a:cubicBezTo>
                    <a:pt x="22598" y="169"/>
                    <a:pt x="22306" y="0"/>
                    <a:pt x="21980" y="0"/>
                  </a:cubicBezTo>
                  <a:close/>
                </a:path>
              </a:pathLst>
            </a:custGeom>
            <a:solidFill>
              <a:srgbClr val="312650">
                <a:alpha val="61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4"/>
            <p:cNvSpPr/>
            <p:nvPr/>
          </p:nvSpPr>
          <p:spPr>
            <a:xfrm>
              <a:off x="3209825" y="6901175"/>
              <a:ext cx="407275" cy="85250"/>
            </a:xfrm>
            <a:custGeom>
              <a:avLst/>
              <a:gdLst/>
              <a:ahLst/>
              <a:cxnLst/>
              <a:rect l="l" t="t" r="r" b="b"/>
              <a:pathLst>
                <a:path w="16291" h="3410" extrusionOk="0">
                  <a:moveTo>
                    <a:pt x="8427" y="1"/>
                  </a:moveTo>
                  <a:cubicBezTo>
                    <a:pt x="8328" y="1"/>
                    <a:pt x="8229" y="1"/>
                    <a:pt x="8129" y="2"/>
                  </a:cubicBezTo>
                  <a:cubicBezTo>
                    <a:pt x="3632" y="35"/>
                    <a:pt x="0" y="834"/>
                    <a:pt x="0" y="1767"/>
                  </a:cubicBezTo>
                  <a:cubicBezTo>
                    <a:pt x="11" y="2690"/>
                    <a:pt x="3505" y="3409"/>
                    <a:pt x="7853" y="3409"/>
                  </a:cubicBezTo>
                  <a:cubicBezTo>
                    <a:pt x="7952" y="3409"/>
                    <a:pt x="8051" y="3409"/>
                    <a:pt x="8151" y="3408"/>
                  </a:cubicBezTo>
                  <a:cubicBezTo>
                    <a:pt x="12648" y="3363"/>
                    <a:pt x="16291" y="2576"/>
                    <a:pt x="16279" y="1632"/>
                  </a:cubicBezTo>
                  <a:cubicBezTo>
                    <a:pt x="16268" y="719"/>
                    <a:pt x="12786" y="1"/>
                    <a:pt x="8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3236250" y="6884350"/>
              <a:ext cx="362575" cy="87800"/>
            </a:xfrm>
            <a:custGeom>
              <a:avLst/>
              <a:gdLst/>
              <a:ahLst/>
              <a:cxnLst/>
              <a:rect l="l" t="t" r="r" b="b"/>
              <a:pathLst>
                <a:path w="14503" h="3512" extrusionOk="0">
                  <a:moveTo>
                    <a:pt x="13907" y="0"/>
                  </a:moveTo>
                  <a:lnTo>
                    <a:pt x="618" y="113"/>
                  </a:lnTo>
                  <a:lnTo>
                    <a:pt x="68" y="2069"/>
                  </a:lnTo>
                  <a:cubicBezTo>
                    <a:pt x="0" y="2327"/>
                    <a:pt x="135" y="2608"/>
                    <a:pt x="405" y="2698"/>
                  </a:cubicBezTo>
                  <a:cubicBezTo>
                    <a:pt x="1242" y="2980"/>
                    <a:pt x="3219" y="3512"/>
                    <a:pt x="6289" y="3512"/>
                  </a:cubicBezTo>
                  <a:cubicBezTo>
                    <a:pt x="8374" y="3512"/>
                    <a:pt x="10963" y="3266"/>
                    <a:pt x="14042" y="2530"/>
                  </a:cubicBezTo>
                  <a:cubicBezTo>
                    <a:pt x="14323" y="2451"/>
                    <a:pt x="14503" y="2159"/>
                    <a:pt x="14413" y="1878"/>
                  </a:cubicBezTo>
                  <a:lnTo>
                    <a:pt x="13907" y="0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4"/>
            <p:cNvSpPr/>
            <p:nvPr/>
          </p:nvSpPr>
          <p:spPr>
            <a:xfrm>
              <a:off x="3251700" y="6859000"/>
              <a:ext cx="332525" cy="53525"/>
            </a:xfrm>
            <a:custGeom>
              <a:avLst/>
              <a:gdLst/>
              <a:ahLst/>
              <a:cxnLst/>
              <a:rect l="l" t="t" r="r" b="b"/>
              <a:pathLst>
                <a:path w="13301" h="2141" extrusionOk="0">
                  <a:moveTo>
                    <a:pt x="7022" y="1"/>
                  </a:moveTo>
                  <a:cubicBezTo>
                    <a:pt x="6897" y="1"/>
                    <a:pt x="6771" y="1"/>
                    <a:pt x="6645" y="2"/>
                  </a:cubicBezTo>
                  <a:cubicBezTo>
                    <a:pt x="2968" y="36"/>
                    <a:pt x="0" y="542"/>
                    <a:pt x="0" y="1127"/>
                  </a:cubicBezTo>
                  <a:cubicBezTo>
                    <a:pt x="11" y="1691"/>
                    <a:pt x="2789" y="2140"/>
                    <a:pt x="6279" y="2140"/>
                  </a:cubicBezTo>
                  <a:cubicBezTo>
                    <a:pt x="6404" y="2140"/>
                    <a:pt x="6529" y="2140"/>
                    <a:pt x="6656" y="2138"/>
                  </a:cubicBezTo>
                  <a:cubicBezTo>
                    <a:pt x="10332" y="2105"/>
                    <a:pt x="13300" y="1599"/>
                    <a:pt x="13300" y="1014"/>
                  </a:cubicBezTo>
                  <a:cubicBezTo>
                    <a:pt x="13289" y="450"/>
                    <a:pt x="10512" y="1"/>
                    <a:pt x="7022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4"/>
            <p:cNvSpPr/>
            <p:nvPr/>
          </p:nvSpPr>
          <p:spPr>
            <a:xfrm>
              <a:off x="3098800" y="7002675"/>
              <a:ext cx="636900" cy="222050"/>
            </a:xfrm>
            <a:custGeom>
              <a:avLst/>
              <a:gdLst/>
              <a:ahLst/>
              <a:cxnLst/>
              <a:rect l="l" t="t" r="r" b="b"/>
              <a:pathLst>
                <a:path w="25476" h="8882" extrusionOk="0">
                  <a:moveTo>
                    <a:pt x="25420" y="0"/>
                  </a:moveTo>
                  <a:lnTo>
                    <a:pt x="1" y="225"/>
                  </a:lnTo>
                  <a:lnTo>
                    <a:pt x="57" y="7499"/>
                  </a:lnTo>
                  <a:cubicBezTo>
                    <a:pt x="57" y="8275"/>
                    <a:pt x="686" y="8882"/>
                    <a:pt x="1462" y="8882"/>
                  </a:cubicBezTo>
                  <a:lnTo>
                    <a:pt x="24104" y="8691"/>
                  </a:lnTo>
                  <a:cubicBezTo>
                    <a:pt x="24880" y="8691"/>
                    <a:pt x="25476" y="8050"/>
                    <a:pt x="25476" y="7274"/>
                  </a:cubicBezTo>
                  <a:lnTo>
                    <a:pt x="25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3284575" y="6831500"/>
              <a:ext cx="265075" cy="64250"/>
            </a:xfrm>
            <a:custGeom>
              <a:avLst/>
              <a:gdLst/>
              <a:ahLst/>
              <a:cxnLst/>
              <a:rect l="l" t="t" r="r" b="b"/>
              <a:pathLst>
                <a:path w="10603" h="2570" extrusionOk="0">
                  <a:moveTo>
                    <a:pt x="10175" y="1"/>
                  </a:moveTo>
                  <a:lnTo>
                    <a:pt x="450" y="79"/>
                  </a:lnTo>
                  <a:lnTo>
                    <a:pt x="57" y="1507"/>
                  </a:lnTo>
                  <a:cubicBezTo>
                    <a:pt x="1" y="1709"/>
                    <a:pt x="113" y="1901"/>
                    <a:pt x="304" y="1968"/>
                  </a:cubicBezTo>
                  <a:cubicBezTo>
                    <a:pt x="912" y="2182"/>
                    <a:pt x="2351" y="2570"/>
                    <a:pt x="4583" y="2570"/>
                  </a:cubicBezTo>
                  <a:cubicBezTo>
                    <a:pt x="6110" y="2570"/>
                    <a:pt x="8009" y="2388"/>
                    <a:pt x="10265" y="1844"/>
                  </a:cubicBezTo>
                  <a:cubicBezTo>
                    <a:pt x="10479" y="1788"/>
                    <a:pt x="10602" y="1575"/>
                    <a:pt x="10546" y="1383"/>
                  </a:cubicBezTo>
                  <a:lnTo>
                    <a:pt x="10175" y="1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4"/>
            <p:cNvSpPr/>
            <p:nvPr/>
          </p:nvSpPr>
          <p:spPr>
            <a:xfrm>
              <a:off x="3295825" y="6812675"/>
              <a:ext cx="242850" cy="39100"/>
            </a:xfrm>
            <a:custGeom>
              <a:avLst/>
              <a:gdLst/>
              <a:ahLst/>
              <a:cxnLst/>
              <a:rect l="l" t="t" r="r" b="b"/>
              <a:pathLst>
                <a:path w="9714" h="1564" extrusionOk="0">
                  <a:moveTo>
                    <a:pt x="4987" y="0"/>
                  </a:moveTo>
                  <a:cubicBezTo>
                    <a:pt x="4944" y="0"/>
                    <a:pt x="4901" y="0"/>
                    <a:pt x="4857" y="0"/>
                  </a:cubicBezTo>
                  <a:cubicBezTo>
                    <a:pt x="2170" y="12"/>
                    <a:pt x="0" y="383"/>
                    <a:pt x="0" y="810"/>
                  </a:cubicBezTo>
                  <a:cubicBezTo>
                    <a:pt x="0" y="1241"/>
                    <a:pt x="2109" y="1563"/>
                    <a:pt x="4734" y="1563"/>
                  </a:cubicBezTo>
                  <a:cubicBezTo>
                    <a:pt x="4779" y="1563"/>
                    <a:pt x="4823" y="1563"/>
                    <a:pt x="4868" y="1563"/>
                  </a:cubicBezTo>
                  <a:cubicBezTo>
                    <a:pt x="7555" y="1541"/>
                    <a:pt x="9714" y="1181"/>
                    <a:pt x="9714" y="742"/>
                  </a:cubicBezTo>
                  <a:cubicBezTo>
                    <a:pt x="9714" y="333"/>
                    <a:pt x="7603" y="0"/>
                    <a:pt x="4987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4"/>
            <p:cNvSpPr/>
            <p:nvPr/>
          </p:nvSpPr>
          <p:spPr>
            <a:xfrm>
              <a:off x="3197175" y="5574875"/>
              <a:ext cx="419650" cy="1263725"/>
            </a:xfrm>
            <a:custGeom>
              <a:avLst/>
              <a:gdLst/>
              <a:ahLst/>
              <a:cxnLst/>
              <a:rect l="l" t="t" r="r" b="b"/>
              <a:pathLst>
                <a:path w="16786" h="50549" extrusionOk="0">
                  <a:moveTo>
                    <a:pt x="8328" y="1"/>
                  </a:moveTo>
                  <a:cubicBezTo>
                    <a:pt x="8310" y="1"/>
                    <a:pt x="8293" y="1"/>
                    <a:pt x="8275" y="1"/>
                  </a:cubicBezTo>
                  <a:cubicBezTo>
                    <a:pt x="2789" y="46"/>
                    <a:pt x="3857" y="7016"/>
                    <a:pt x="6723" y="8196"/>
                  </a:cubicBezTo>
                  <a:lnTo>
                    <a:pt x="6544" y="8927"/>
                  </a:lnTo>
                  <a:lnTo>
                    <a:pt x="2249" y="10501"/>
                  </a:lnTo>
                  <a:cubicBezTo>
                    <a:pt x="810" y="11063"/>
                    <a:pt x="0" y="12536"/>
                    <a:pt x="304" y="14009"/>
                  </a:cubicBezTo>
                  <a:lnTo>
                    <a:pt x="2845" y="25611"/>
                  </a:lnTo>
                  <a:cubicBezTo>
                    <a:pt x="2912" y="25948"/>
                    <a:pt x="3182" y="26229"/>
                    <a:pt x="3531" y="26319"/>
                  </a:cubicBezTo>
                  <a:cubicBezTo>
                    <a:pt x="3935" y="26432"/>
                    <a:pt x="4216" y="26803"/>
                    <a:pt x="4228" y="27207"/>
                  </a:cubicBezTo>
                  <a:lnTo>
                    <a:pt x="4925" y="50153"/>
                  </a:lnTo>
                  <a:cubicBezTo>
                    <a:pt x="4925" y="50153"/>
                    <a:pt x="5497" y="50549"/>
                    <a:pt x="8423" y="50549"/>
                  </a:cubicBezTo>
                  <a:cubicBezTo>
                    <a:pt x="8539" y="50549"/>
                    <a:pt x="8658" y="50548"/>
                    <a:pt x="8781" y="50547"/>
                  </a:cubicBezTo>
                  <a:cubicBezTo>
                    <a:pt x="12030" y="50524"/>
                    <a:pt x="12491" y="50097"/>
                    <a:pt x="12491" y="50097"/>
                  </a:cubicBezTo>
                  <a:lnTo>
                    <a:pt x="12806" y="27140"/>
                  </a:lnTo>
                  <a:cubicBezTo>
                    <a:pt x="12806" y="26735"/>
                    <a:pt x="13087" y="26364"/>
                    <a:pt x="13491" y="26241"/>
                  </a:cubicBezTo>
                  <a:cubicBezTo>
                    <a:pt x="13840" y="26128"/>
                    <a:pt x="14098" y="25847"/>
                    <a:pt x="14166" y="25510"/>
                  </a:cubicBezTo>
                  <a:lnTo>
                    <a:pt x="16482" y="13874"/>
                  </a:lnTo>
                  <a:cubicBezTo>
                    <a:pt x="16785" y="12401"/>
                    <a:pt x="15942" y="10940"/>
                    <a:pt x="14492" y="10400"/>
                  </a:cubicBezTo>
                  <a:lnTo>
                    <a:pt x="10164" y="8894"/>
                  </a:lnTo>
                  <a:lnTo>
                    <a:pt x="9984" y="8163"/>
                  </a:lnTo>
                  <a:cubicBezTo>
                    <a:pt x="12819" y="6930"/>
                    <a:pt x="13777" y="1"/>
                    <a:pt x="8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4"/>
            <p:cNvSpPr/>
            <p:nvPr/>
          </p:nvSpPr>
          <p:spPr>
            <a:xfrm>
              <a:off x="3361300" y="5778925"/>
              <a:ext cx="85475" cy="19650"/>
            </a:xfrm>
            <a:custGeom>
              <a:avLst/>
              <a:gdLst/>
              <a:ahLst/>
              <a:cxnLst/>
              <a:rect l="l" t="t" r="r" b="b"/>
              <a:pathLst>
                <a:path w="3419" h="786" extrusionOk="0">
                  <a:moveTo>
                    <a:pt x="3419" y="1"/>
                  </a:moveTo>
                  <a:cubicBezTo>
                    <a:pt x="3419" y="1"/>
                    <a:pt x="2694" y="301"/>
                    <a:pt x="1706" y="301"/>
                  </a:cubicBezTo>
                  <a:cubicBezTo>
                    <a:pt x="1237" y="301"/>
                    <a:pt x="708" y="233"/>
                    <a:pt x="170" y="34"/>
                  </a:cubicBezTo>
                  <a:lnTo>
                    <a:pt x="1" y="765"/>
                  </a:lnTo>
                  <a:cubicBezTo>
                    <a:pt x="267" y="779"/>
                    <a:pt x="512" y="786"/>
                    <a:pt x="738" y="786"/>
                  </a:cubicBezTo>
                  <a:cubicBezTo>
                    <a:pt x="3239" y="786"/>
                    <a:pt x="3419" y="1"/>
                    <a:pt x="3419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4"/>
            <p:cNvSpPr/>
            <p:nvPr/>
          </p:nvSpPr>
          <p:spPr>
            <a:xfrm>
              <a:off x="3278950" y="5926200"/>
              <a:ext cx="203250" cy="131000"/>
            </a:xfrm>
            <a:custGeom>
              <a:avLst/>
              <a:gdLst/>
              <a:ahLst/>
              <a:cxnLst/>
              <a:rect l="l" t="t" r="r" b="b"/>
              <a:pathLst>
                <a:path w="8130" h="5240" extrusionOk="0">
                  <a:moveTo>
                    <a:pt x="1" y="1"/>
                  </a:moveTo>
                  <a:lnTo>
                    <a:pt x="642" y="5240"/>
                  </a:lnTo>
                  <a:lnTo>
                    <a:pt x="8129" y="4869"/>
                  </a:lnTo>
                  <a:lnTo>
                    <a:pt x="1170" y="4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4"/>
            <p:cNvSpPr/>
            <p:nvPr/>
          </p:nvSpPr>
          <p:spPr>
            <a:xfrm>
              <a:off x="3340525" y="5923675"/>
              <a:ext cx="200700" cy="131575"/>
            </a:xfrm>
            <a:custGeom>
              <a:avLst/>
              <a:gdLst/>
              <a:ahLst/>
              <a:cxnLst/>
              <a:rect l="l" t="t" r="r" b="b"/>
              <a:pathLst>
                <a:path w="8028" h="5263" extrusionOk="0">
                  <a:moveTo>
                    <a:pt x="8027" y="1"/>
                  </a:moveTo>
                  <a:lnTo>
                    <a:pt x="6948" y="4812"/>
                  </a:lnTo>
                  <a:lnTo>
                    <a:pt x="0" y="5003"/>
                  </a:lnTo>
                  <a:lnTo>
                    <a:pt x="7476" y="5262"/>
                  </a:lnTo>
                  <a:lnTo>
                    <a:pt x="8027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4"/>
            <p:cNvSpPr/>
            <p:nvPr/>
          </p:nvSpPr>
          <p:spPr>
            <a:xfrm>
              <a:off x="3255925" y="6112000"/>
              <a:ext cx="306100" cy="17450"/>
            </a:xfrm>
            <a:custGeom>
              <a:avLst/>
              <a:gdLst/>
              <a:ahLst/>
              <a:cxnLst/>
              <a:rect l="l" t="t" r="r" b="b"/>
              <a:pathLst>
                <a:path w="12244" h="698" extrusionOk="0">
                  <a:moveTo>
                    <a:pt x="6363" y="0"/>
                  </a:moveTo>
                  <a:lnTo>
                    <a:pt x="0" y="697"/>
                  </a:lnTo>
                  <a:lnTo>
                    <a:pt x="12243" y="596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4"/>
            <p:cNvSpPr/>
            <p:nvPr/>
          </p:nvSpPr>
          <p:spPr>
            <a:xfrm>
              <a:off x="3393925" y="6354825"/>
              <a:ext cx="41900" cy="484000"/>
            </a:xfrm>
            <a:custGeom>
              <a:avLst/>
              <a:gdLst/>
              <a:ahLst/>
              <a:cxnLst/>
              <a:rect l="l" t="t" r="r" b="b"/>
              <a:pathLst>
                <a:path w="1676" h="19360" extrusionOk="0">
                  <a:moveTo>
                    <a:pt x="675" y="0"/>
                  </a:moveTo>
                  <a:lnTo>
                    <a:pt x="0" y="19360"/>
                  </a:lnTo>
                  <a:lnTo>
                    <a:pt x="1675" y="1934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4"/>
            <p:cNvSpPr/>
            <p:nvPr/>
          </p:nvSpPr>
          <p:spPr>
            <a:xfrm>
              <a:off x="3247475" y="7033575"/>
              <a:ext cx="344900" cy="161075"/>
            </a:xfrm>
            <a:custGeom>
              <a:avLst/>
              <a:gdLst/>
              <a:ahLst/>
              <a:cxnLst/>
              <a:rect l="l" t="t" r="r" b="b"/>
              <a:pathLst>
                <a:path w="13796" h="6443" extrusionOk="0">
                  <a:moveTo>
                    <a:pt x="12694" y="1"/>
                  </a:moveTo>
                  <a:lnTo>
                    <a:pt x="1058" y="102"/>
                  </a:lnTo>
                  <a:cubicBezTo>
                    <a:pt x="1058" y="552"/>
                    <a:pt x="687" y="912"/>
                    <a:pt x="237" y="934"/>
                  </a:cubicBezTo>
                  <a:lnTo>
                    <a:pt x="1" y="934"/>
                  </a:lnTo>
                  <a:lnTo>
                    <a:pt x="46" y="5622"/>
                  </a:lnTo>
                  <a:lnTo>
                    <a:pt x="282" y="5622"/>
                  </a:lnTo>
                  <a:cubicBezTo>
                    <a:pt x="732" y="5622"/>
                    <a:pt x="1091" y="5993"/>
                    <a:pt x="1114" y="6443"/>
                  </a:cubicBezTo>
                  <a:lnTo>
                    <a:pt x="12750" y="6342"/>
                  </a:lnTo>
                  <a:cubicBezTo>
                    <a:pt x="12750" y="5892"/>
                    <a:pt x="13110" y="5521"/>
                    <a:pt x="13559" y="5510"/>
                  </a:cubicBezTo>
                  <a:lnTo>
                    <a:pt x="13795" y="5510"/>
                  </a:lnTo>
                  <a:lnTo>
                    <a:pt x="13762" y="822"/>
                  </a:lnTo>
                  <a:lnTo>
                    <a:pt x="13514" y="822"/>
                  </a:lnTo>
                  <a:cubicBezTo>
                    <a:pt x="13065" y="822"/>
                    <a:pt x="12705" y="451"/>
                    <a:pt x="1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4"/>
            <p:cNvSpPr/>
            <p:nvPr/>
          </p:nvSpPr>
          <p:spPr>
            <a:xfrm>
              <a:off x="3280375" y="7090075"/>
              <a:ext cx="273200" cy="11275"/>
            </a:xfrm>
            <a:custGeom>
              <a:avLst/>
              <a:gdLst/>
              <a:ahLst/>
              <a:cxnLst/>
              <a:rect l="l" t="t" r="r" b="b"/>
              <a:pathLst>
                <a:path w="10928" h="451" extrusionOk="0">
                  <a:moveTo>
                    <a:pt x="10737" y="1"/>
                  </a:moveTo>
                  <a:lnTo>
                    <a:pt x="191" y="91"/>
                  </a:lnTo>
                  <a:cubicBezTo>
                    <a:pt x="90" y="91"/>
                    <a:pt x="0" y="169"/>
                    <a:pt x="0" y="270"/>
                  </a:cubicBezTo>
                  <a:cubicBezTo>
                    <a:pt x="0" y="372"/>
                    <a:pt x="90" y="450"/>
                    <a:pt x="191" y="450"/>
                  </a:cubicBezTo>
                  <a:lnTo>
                    <a:pt x="10737" y="372"/>
                  </a:lnTo>
                  <a:cubicBezTo>
                    <a:pt x="10838" y="372"/>
                    <a:pt x="10928" y="282"/>
                    <a:pt x="10928" y="180"/>
                  </a:cubicBezTo>
                  <a:cubicBezTo>
                    <a:pt x="10928" y="68"/>
                    <a:pt x="10838" y="1"/>
                    <a:pt x="10737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4"/>
            <p:cNvSpPr/>
            <p:nvPr/>
          </p:nvSpPr>
          <p:spPr>
            <a:xfrm>
              <a:off x="3351750" y="7129150"/>
              <a:ext cx="131575" cy="10150"/>
            </a:xfrm>
            <a:custGeom>
              <a:avLst/>
              <a:gdLst/>
              <a:ahLst/>
              <a:cxnLst/>
              <a:rect l="l" t="t" r="r" b="b"/>
              <a:pathLst>
                <a:path w="5263" h="406" extrusionOk="0">
                  <a:moveTo>
                    <a:pt x="5172" y="0"/>
                  </a:moveTo>
                  <a:lnTo>
                    <a:pt x="91" y="45"/>
                  </a:lnTo>
                  <a:cubicBezTo>
                    <a:pt x="46" y="45"/>
                    <a:pt x="1" y="124"/>
                    <a:pt x="1" y="225"/>
                  </a:cubicBezTo>
                  <a:cubicBezTo>
                    <a:pt x="1" y="326"/>
                    <a:pt x="46" y="405"/>
                    <a:pt x="91" y="405"/>
                  </a:cubicBezTo>
                  <a:lnTo>
                    <a:pt x="5172" y="360"/>
                  </a:lnTo>
                  <a:cubicBezTo>
                    <a:pt x="5217" y="360"/>
                    <a:pt x="5262" y="281"/>
                    <a:pt x="5262" y="180"/>
                  </a:cubicBezTo>
                  <a:cubicBezTo>
                    <a:pt x="5262" y="90"/>
                    <a:pt x="5217" y="0"/>
                    <a:pt x="517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3306775" y="6236500"/>
              <a:ext cx="201850" cy="16075"/>
            </a:xfrm>
            <a:custGeom>
              <a:avLst/>
              <a:gdLst/>
              <a:ahLst/>
              <a:cxnLst/>
              <a:rect l="l" t="t" r="r" b="b"/>
              <a:pathLst>
                <a:path w="8074" h="643" extrusionOk="0">
                  <a:moveTo>
                    <a:pt x="8073" y="0"/>
                  </a:moveTo>
                  <a:lnTo>
                    <a:pt x="1" y="68"/>
                  </a:lnTo>
                  <a:cubicBezTo>
                    <a:pt x="1" y="68"/>
                    <a:pt x="1800" y="643"/>
                    <a:pt x="4040" y="643"/>
                  </a:cubicBezTo>
                  <a:cubicBezTo>
                    <a:pt x="4103" y="643"/>
                    <a:pt x="4165" y="642"/>
                    <a:pt x="4228" y="641"/>
                  </a:cubicBezTo>
                  <a:cubicBezTo>
                    <a:pt x="6567" y="619"/>
                    <a:pt x="8073" y="0"/>
                    <a:pt x="8073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3432150" y="5594650"/>
              <a:ext cx="58475" cy="66000"/>
            </a:xfrm>
            <a:custGeom>
              <a:avLst/>
              <a:gdLst/>
              <a:ahLst/>
              <a:cxnLst/>
              <a:rect l="l" t="t" r="r" b="b"/>
              <a:pathLst>
                <a:path w="2339" h="2640" extrusionOk="0">
                  <a:moveTo>
                    <a:pt x="393" y="1"/>
                  </a:moveTo>
                  <a:cubicBezTo>
                    <a:pt x="313" y="1"/>
                    <a:pt x="234" y="18"/>
                    <a:pt x="146" y="53"/>
                  </a:cubicBezTo>
                  <a:cubicBezTo>
                    <a:pt x="23" y="109"/>
                    <a:pt x="0" y="278"/>
                    <a:pt x="56" y="390"/>
                  </a:cubicBezTo>
                  <a:cubicBezTo>
                    <a:pt x="169" y="604"/>
                    <a:pt x="427" y="705"/>
                    <a:pt x="618" y="829"/>
                  </a:cubicBezTo>
                  <a:cubicBezTo>
                    <a:pt x="641" y="840"/>
                    <a:pt x="652" y="851"/>
                    <a:pt x="675" y="874"/>
                  </a:cubicBezTo>
                  <a:lnTo>
                    <a:pt x="697" y="874"/>
                  </a:lnTo>
                  <a:lnTo>
                    <a:pt x="708" y="885"/>
                  </a:lnTo>
                  <a:cubicBezTo>
                    <a:pt x="753" y="907"/>
                    <a:pt x="787" y="952"/>
                    <a:pt x="821" y="986"/>
                  </a:cubicBezTo>
                  <a:cubicBezTo>
                    <a:pt x="899" y="1054"/>
                    <a:pt x="978" y="1132"/>
                    <a:pt x="1046" y="1222"/>
                  </a:cubicBezTo>
                  <a:lnTo>
                    <a:pt x="1068" y="1245"/>
                  </a:lnTo>
                  <a:cubicBezTo>
                    <a:pt x="1091" y="1256"/>
                    <a:pt x="1091" y="1278"/>
                    <a:pt x="1102" y="1278"/>
                  </a:cubicBezTo>
                  <a:lnTo>
                    <a:pt x="1181" y="1402"/>
                  </a:lnTo>
                  <a:cubicBezTo>
                    <a:pt x="1237" y="1481"/>
                    <a:pt x="1293" y="1582"/>
                    <a:pt x="1338" y="1683"/>
                  </a:cubicBezTo>
                  <a:cubicBezTo>
                    <a:pt x="1349" y="1706"/>
                    <a:pt x="1349" y="1728"/>
                    <a:pt x="1372" y="1751"/>
                  </a:cubicBezTo>
                  <a:cubicBezTo>
                    <a:pt x="1383" y="1796"/>
                    <a:pt x="1394" y="1852"/>
                    <a:pt x="1428" y="1897"/>
                  </a:cubicBezTo>
                  <a:cubicBezTo>
                    <a:pt x="1439" y="1953"/>
                    <a:pt x="1462" y="2020"/>
                    <a:pt x="1484" y="2077"/>
                  </a:cubicBezTo>
                  <a:lnTo>
                    <a:pt x="1484" y="2099"/>
                  </a:lnTo>
                  <a:lnTo>
                    <a:pt x="1484" y="2212"/>
                  </a:lnTo>
                  <a:cubicBezTo>
                    <a:pt x="1484" y="2431"/>
                    <a:pt x="1666" y="2639"/>
                    <a:pt x="1893" y="2639"/>
                  </a:cubicBezTo>
                  <a:cubicBezTo>
                    <a:pt x="1899" y="2639"/>
                    <a:pt x="1905" y="2639"/>
                    <a:pt x="1911" y="2639"/>
                  </a:cubicBezTo>
                  <a:cubicBezTo>
                    <a:pt x="2170" y="2627"/>
                    <a:pt x="2327" y="2436"/>
                    <a:pt x="2339" y="2200"/>
                  </a:cubicBezTo>
                  <a:cubicBezTo>
                    <a:pt x="2339" y="1919"/>
                    <a:pt x="2215" y="1604"/>
                    <a:pt x="2069" y="1335"/>
                  </a:cubicBezTo>
                  <a:cubicBezTo>
                    <a:pt x="1945" y="1099"/>
                    <a:pt x="1788" y="885"/>
                    <a:pt x="1608" y="683"/>
                  </a:cubicBezTo>
                  <a:cubicBezTo>
                    <a:pt x="1428" y="503"/>
                    <a:pt x="1226" y="334"/>
                    <a:pt x="1001" y="210"/>
                  </a:cubicBezTo>
                  <a:cubicBezTo>
                    <a:pt x="888" y="143"/>
                    <a:pt x="765" y="87"/>
                    <a:pt x="618" y="42"/>
                  </a:cubicBezTo>
                  <a:cubicBezTo>
                    <a:pt x="538" y="15"/>
                    <a:pt x="465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3472050" y="5673950"/>
              <a:ext cx="18300" cy="31625"/>
            </a:xfrm>
            <a:custGeom>
              <a:avLst/>
              <a:gdLst/>
              <a:ahLst/>
              <a:cxnLst/>
              <a:rect l="l" t="t" r="r" b="b"/>
              <a:pathLst>
                <a:path w="732" h="1265" extrusionOk="0">
                  <a:moveTo>
                    <a:pt x="439" y="0"/>
                  </a:moveTo>
                  <a:cubicBezTo>
                    <a:pt x="381" y="0"/>
                    <a:pt x="317" y="30"/>
                    <a:pt x="259" y="74"/>
                  </a:cubicBezTo>
                  <a:cubicBezTo>
                    <a:pt x="192" y="130"/>
                    <a:pt x="147" y="254"/>
                    <a:pt x="147" y="344"/>
                  </a:cubicBezTo>
                  <a:cubicBezTo>
                    <a:pt x="147" y="377"/>
                    <a:pt x="147" y="411"/>
                    <a:pt x="135" y="456"/>
                  </a:cubicBezTo>
                  <a:cubicBezTo>
                    <a:pt x="124" y="602"/>
                    <a:pt x="79" y="748"/>
                    <a:pt x="34" y="883"/>
                  </a:cubicBezTo>
                  <a:cubicBezTo>
                    <a:pt x="1" y="1041"/>
                    <a:pt x="90" y="1221"/>
                    <a:pt x="248" y="1254"/>
                  </a:cubicBezTo>
                  <a:cubicBezTo>
                    <a:pt x="275" y="1262"/>
                    <a:pt x="302" y="1265"/>
                    <a:pt x="328" y="1265"/>
                  </a:cubicBezTo>
                  <a:cubicBezTo>
                    <a:pt x="465" y="1265"/>
                    <a:pt x="581" y="1173"/>
                    <a:pt x="619" y="1041"/>
                  </a:cubicBezTo>
                  <a:cubicBezTo>
                    <a:pt x="653" y="883"/>
                    <a:pt x="686" y="737"/>
                    <a:pt x="686" y="580"/>
                  </a:cubicBezTo>
                  <a:cubicBezTo>
                    <a:pt x="731" y="490"/>
                    <a:pt x="731" y="422"/>
                    <a:pt x="709" y="355"/>
                  </a:cubicBezTo>
                  <a:cubicBezTo>
                    <a:pt x="709" y="287"/>
                    <a:pt x="698" y="209"/>
                    <a:pt x="653" y="153"/>
                  </a:cubicBezTo>
                  <a:cubicBezTo>
                    <a:pt x="630" y="96"/>
                    <a:pt x="585" y="63"/>
                    <a:pt x="529" y="29"/>
                  </a:cubicBezTo>
                  <a:cubicBezTo>
                    <a:pt x="501" y="9"/>
                    <a:pt x="471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3562925" y="5860375"/>
              <a:ext cx="33650" cy="88275"/>
            </a:xfrm>
            <a:custGeom>
              <a:avLst/>
              <a:gdLst/>
              <a:ahLst/>
              <a:cxnLst/>
              <a:rect l="l" t="t" r="r" b="b"/>
              <a:pathLst>
                <a:path w="1346" h="3531" extrusionOk="0">
                  <a:moveTo>
                    <a:pt x="272" y="0"/>
                  </a:moveTo>
                  <a:cubicBezTo>
                    <a:pt x="121" y="0"/>
                    <a:pt x="0" y="118"/>
                    <a:pt x="42" y="284"/>
                  </a:cubicBezTo>
                  <a:cubicBezTo>
                    <a:pt x="76" y="408"/>
                    <a:pt x="165" y="498"/>
                    <a:pt x="244" y="599"/>
                  </a:cubicBezTo>
                  <a:cubicBezTo>
                    <a:pt x="312" y="689"/>
                    <a:pt x="379" y="790"/>
                    <a:pt x="435" y="902"/>
                  </a:cubicBezTo>
                  <a:cubicBezTo>
                    <a:pt x="536" y="1082"/>
                    <a:pt x="593" y="1296"/>
                    <a:pt x="615" y="1510"/>
                  </a:cubicBezTo>
                  <a:cubicBezTo>
                    <a:pt x="660" y="1779"/>
                    <a:pt x="649" y="2060"/>
                    <a:pt x="604" y="2308"/>
                  </a:cubicBezTo>
                  <a:cubicBezTo>
                    <a:pt x="593" y="2431"/>
                    <a:pt x="559" y="2544"/>
                    <a:pt x="548" y="2679"/>
                  </a:cubicBezTo>
                  <a:cubicBezTo>
                    <a:pt x="525" y="2825"/>
                    <a:pt x="447" y="3016"/>
                    <a:pt x="469" y="3185"/>
                  </a:cubicBezTo>
                  <a:cubicBezTo>
                    <a:pt x="480" y="3342"/>
                    <a:pt x="559" y="3477"/>
                    <a:pt x="728" y="3522"/>
                  </a:cubicBezTo>
                  <a:cubicBezTo>
                    <a:pt x="755" y="3528"/>
                    <a:pt x="782" y="3531"/>
                    <a:pt x="809" y="3531"/>
                  </a:cubicBezTo>
                  <a:cubicBezTo>
                    <a:pt x="940" y="3531"/>
                    <a:pt x="1065" y="3465"/>
                    <a:pt x="1121" y="3353"/>
                  </a:cubicBezTo>
                  <a:cubicBezTo>
                    <a:pt x="1211" y="3207"/>
                    <a:pt x="1222" y="3027"/>
                    <a:pt x="1245" y="2870"/>
                  </a:cubicBezTo>
                  <a:cubicBezTo>
                    <a:pt x="1278" y="2690"/>
                    <a:pt x="1301" y="2521"/>
                    <a:pt x="1323" y="2341"/>
                  </a:cubicBezTo>
                  <a:cubicBezTo>
                    <a:pt x="1346" y="2004"/>
                    <a:pt x="1335" y="1667"/>
                    <a:pt x="1256" y="1352"/>
                  </a:cubicBezTo>
                  <a:cubicBezTo>
                    <a:pt x="1177" y="1094"/>
                    <a:pt x="1065" y="835"/>
                    <a:pt x="930" y="610"/>
                  </a:cubicBezTo>
                  <a:cubicBezTo>
                    <a:pt x="840" y="486"/>
                    <a:pt x="761" y="374"/>
                    <a:pt x="660" y="262"/>
                  </a:cubicBezTo>
                  <a:cubicBezTo>
                    <a:pt x="559" y="160"/>
                    <a:pt x="469" y="14"/>
                    <a:pt x="312" y="3"/>
                  </a:cubicBezTo>
                  <a:cubicBezTo>
                    <a:pt x="298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3474025" y="6273175"/>
              <a:ext cx="27850" cy="129700"/>
            </a:xfrm>
            <a:custGeom>
              <a:avLst/>
              <a:gdLst/>
              <a:ahLst/>
              <a:cxnLst/>
              <a:rect l="l" t="t" r="r" b="b"/>
              <a:pathLst>
                <a:path w="1114" h="5188" extrusionOk="0">
                  <a:moveTo>
                    <a:pt x="532" y="1"/>
                  </a:moveTo>
                  <a:cubicBezTo>
                    <a:pt x="479" y="1"/>
                    <a:pt x="425" y="13"/>
                    <a:pt x="371" y="40"/>
                  </a:cubicBezTo>
                  <a:cubicBezTo>
                    <a:pt x="0" y="231"/>
                    <a:pt x="90" y="827"/>
                    <a:pt x="68" y="1175"/>
                  </a:cubicBezTo>
                  <a:cubicBezTo>
                    <a:pt x="56" y="1569"/>
                    <a:pt x="56" y="1951"/>
                    <a:pt x="68" y="2345"/>
                  </a:cubicBezTo>
                  <a:cubicBezTo>
                    <a:pt x="90" y="3132"/>
                    <a:pt x="113" y="3930"/>
                    <a:pt x="113" y="4717"/>
                  </a:cubicBezTo>
                  <a:cubicBezTo>
                    <a:pt x="113" y="5030"/>
                    <a:pt x="363" y="5188"/>
                    <a:pt x="612" y="5188"/>
                  </a:cubicBezTo>
                  <a:cubicBezTo>
                    <a:pt x="864" y="5188"/>
                    <a:pt x="1113" y="5027"/>
                    <a:pt x="1102" y="4705"/>
                  </a:cubicBezTo>
                  <a:cubicBezTo>
                    <a:pt x="1068" y="3862"/>
                    <a:pt x="1068" y="3019"/>
                    <a:pt x="1057" y="2153"/>
                  </a:cubicBezTo>
                  <a:cubicBezTo>
                    <a:pt x="1046" y="1737"/>
                    <a:pt x="1023" y="1333"/>
                    <a:pt x="1001" y="906"/>
                  </a:cubicBezTo>
                  <a:cubicBezTo>
                    <a:pt x="990" y="714"/>
                    <a:pt x="990" y="467"/>
                    <a:pt x="911" y="287"/>
                  </a:cubicBezTo>
                  <a:cubicBezTo>
                    <a:pt x="851" y="125"/>
                    <a:pt x="70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 rot="1559155">
            <a:off x="108691" y="4075383"/>
            <a:ext cx="1012031" cy="1057230"/>
            <a:chOff x="5145200" y="5500050"/>
            <a:chExt cx="929800" cy="952425"/>
          </a:xfrm>
        </p:grpSpPr>
        <p:sp>
          <p:nvSpPr>
            <p:cNvPr id="673" name="Google Shape;673;p24"/>
            <p:cNvSpPr/>
            <p:nvPr/>
          </p:nvSpPr>
          <p:spPr>
            <a:xfrm>
              <a:off x="5145200" y="5500050"/>
              <a:ext cx="905050" cy="795425"/>
            </a:xfrm>
            <a:custGeom>
              <a:avLst/>
              <a:gdLst/>
              <a:ahLst/>
              <a:cxnLst/>
              <a:rect l="l" t="t" r="r" b="b"/>
              <a:pathLst>
                <a:path w="36202" h="31817" extrusionOk="0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363188" y="5961000"/>
              <a:ext cx="650950" cy="491475"/>
            </a:xfrm>
            <a:custGeom>
              <a:avLst/>
              <a:gdLst/>
              <a:ahLst/>
              <a:cxnLst/>
              <a:rect l="l" t="t" r="r" b="b"/>
              <a:pathLst>
                <a:path w="26038" h="19659" extrusionOk="0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5352925" y="5664250"/>
              <a:ext cx="538800" cy="538825"/>
            </a:xfrm>
            <a:custGeom>
              <a:avLst/>
              <a:gdLst/>
              <a:ahLst/>
              <a:cxnLst/>
              <a:rect l="l" t="t" r="r" b="b"/>
              <a:pathLst>
                <a:path w="21552" h="21553" extrusionOk="0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5169950" y="5536325"/>
              <a:ext cx="905050" cy="795400"/>
            </a:xfrm>
            <a:custGeom>
              <a:avLst/>
              <a:gdLst/>
              <a:ahLst/>
              <a:cxnLst/>
              <a:rect l="l" t="t" r="r" b="b"/>
              <a:pathLst>
                <a:path w="36202" h="31816" extrusionOk="0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5564000" y="5882375"/>
              <a:ext cx="117225" cy="102850"/>
            </a:xfrm>
            <a:custGeom>
              <a:avLst/>
              <a:gdLst/>
              <a:ahLst/>
              <a:cxnLst/>
              <a:rect l="l" t="t" r="r" b="b"/>
              <a:pathLst>
                <a:path w="4689" h="4114" extrusionOk="0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5587325" y="5902625"/>
              <a:ext cx="70575" cy="62375"/>
            </a:xfrm>
            <a:custGeom>
              <a:avLst/>
              <a:gdLst/>
              <a:ahLst/>
              <a:cxnLst/>
              <a:rect l="l" t="t" r="r" b="b"/>
              <a:pathLst>
                <a:path w="2823" h="2495" extrusionOk="0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5899025" y="5693875"/>
              <a:ext cx="91375" cy="165000"/>
            </a:xfrm>
            <a:custGeom>
              <a:avLst/>
              <a:gdLst/>
              <a:ahLst/>
              <a:cxnLst/>
              <a:rect l="l" t="t" r="r" b="b"/>
              <a:pathLst>
                <a:path w="3655" h="6600" extrusionOk="0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5255675" y="6006525"/>
              <a:ext cx="68875" cy="139275"/>
            </a:xfrm>
            <a:custGeom>
              <a:avLst/>
              <a:gdLst/>
              <a:ahLst/>
              <a:cxnLst/>
              <a:rect l="l" t="t" r="r" b="b"/>
              <a:pathLst>
                <a:path w="2755" h="5571" extrusionOk="0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5976875" y="5874700"/>
              <a:ext cx="25050" cy="61525"/>
            </a:xfrm>
            <a:custGeom>
              <a:avLst/>
              <a:gdLst/>
              <a:ahLst/>
              <a:cxnLst/>
              <a:rect l="l" t="t" r="r" b="b"/>
              <a:pathLst>
                <a:path w="1002" h="2461" extrusionOk="0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24"/>
          <p:cNvSpPr/>
          <p:nvPr/>
        </p:nvSpPr>
        <p:spPr>
          <a:xfrm rot="-10564376">
            <a:off x="-1444612" y="173186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4706180" y="2316575"/>
            <a:ext cx="26589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1776830" y="2316575"/>
            <a:ext cx="26610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1776850" y="1854900"/>
            <a:ext cx="26610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4706176" y="1854900"/>
            <a:ext cx="26610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5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"/>
          <p:cNvSpPr/>
          <p:nvPr/>
        </p:nvSpPr>
        <p:spPr>
          <a:xfrm>
            <a:off x="602750" y="30505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" name="Google Shape;66;p5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67" name="Google Shape;67;p5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5"/>
          <p:cNvGrpSpPr/>
          <p:nvPr/>
        </p:nvGrpSpPr>
        <p:grpSpPr>
          <a:xfrm>
            <a:off x="8722363" y="2828288"/>
            <a:ext cx="212225" cy="212525"/>
            <a:chOff x="5462525" y="6910750"/>
            <a:chExt cx="212225" cy="212525"/>
          </a:xfrm>
        </p:grpSpPr>
        <p:sp>
          <p:nvSpPr>
            <p:cNvPr id="76" name="Google Shape;76;p5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5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320300" y="174292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5"/>
          <p:cNvGrpSpPr/>
          <p:nvPr/>
        </p:nvGrpSpPr>
        <p:grpSpPr>
          <a:xfrm>
            <a:off x="398350" y="1654950"/>
            <a:ext cx="285575" cy="285575"/>
            <a:chOff x="5719425" y="7613975"/>
            <a:chExt cx="285575" cy="285575"/>
          </a:xfrm>
        </p:grpSpPr>
        <p:sp>
          <p:nvSpPr>
            <p:cNvPr id="87" name="Google Shape;87;p5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/>
          <p:nvPr/>
        </p:nvSpPr>
        <p:spPr>
          <a:xfrm rot="-10564376">
            <a:off x="-948862" y="-94843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 rot="1887913">
            <a:off x="7265747" y="3673403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177400" y="369392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6"/>
          <p:cNvGrpSpPr/>
          <p:nvPr/>
        </p:nvGrpSpPr>
        <p:grpSpPr>
          <a:xfrm>
            <a:off x="7032775" y="170538"/>
            <a:ext cx="285575" cy="285575"/>
            <a:chOff x="5719425" y="7613975"/>
            <a:chExt cx="285575" cy="285575"/>
          </a:xfrm>
        </p:grpSpPr>
        <p:sp>
          <p:nvSpPr>
            <p:cNvPr id="101" name="Google Shape;101;p6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6"/>
          <p:cNvGrpSpPr/>
          <p:nvPr/>
        </p:nvGrpSpPr>
        <p:grpSpPr>
          <a:xfrm>
            <a:off x="8799925" y="2933763"/>
            <a:ext cx="212225" cy="212525"/>
            <a:chOff x="5462525" y="6910750"/>
            <a:chExt cx="212225" cy="212525"/>
          </a:xfrm>
        </p:grpSpPr>
        <p:sp>
          <p:nvSpPr>
            <p:cNvPr id="110" name="Google Shape;110;p6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6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6"/>
          <p:cNvGrpSpPr/>
          <p:nvPr/>
        </p:nvGrpSpPr>
        <p:grpSpPr>
          <a:xfrm>
            <a:off x="73400" y="1967800"/>
            <a:ext cx="285575" cy="285575"/>
            <a:chOff x="5719425" y="7613975"/>
            <a:chExt cx="285575" cy="285575"/>
          </a:xfrm>
        </p:grpSpPr>
        <p:sp>
          <p:nvSpPr>
            <p:cNvPr id="120" name="Google Shape;120;p6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6"/>
          <p:cNvSpPr/>
          <p:nvPr/>
        </p:nvSpPr>
        <p:spPr>
          <a:xfrm>
            <a:off x="8795575" y="171013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>
            <a:off x="8424000" y="4231288"/>
            <a:ext cx="212225" cy="212525"/>
            <a:chOff x="5462525" y="6910750"/>
            <a:chExt cx="212225" cy="212525"/>
          </a:xfrm>
        </p:grpSpPr>
        <p:sp>
          <p:nvSpPr>
            <p:cNvPr id="130" name="Google Shape;130;p6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6"/>
          <p:cNvSpPr/>
          <p:nvPr/>
        </p:nvSpPr>
        <p:spPr>
          <a:xfrm>
            <a:off x="8923050" y="384056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/>
          <p:nvPr/>
        </p:nvSpPr>
        <p:spPr>
          <a:xfrm rot="1887913">
            <a:off x="7265747" y="3673403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177400" y="369392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" name="Google Shape;143;p7"/>
          <p:cNvGrpSpPr/>
          <p:nvPr/>
        </p:nvGrpSpPr>
        <p:grpSpPr>
          <a:xfrm>
            <a:off x="8634875" y="2768713"/>
            <a:ext cx="212225" cy="212525"/>
            <a:chOff x="5462525" y="6910750"/>
            <a:chExt cx="212225" cy="212525"/>
          </a:xfrm>
        </p:grpSpPr>
        <p:sp>
          <p:nvSpPr>
            <p:cNvPr id="144" name="Google Shape;144;p7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7"/>
          <p:cNvSpPr/>
          <p:nvPr/>
        </p:nvSpPr>
        <p:spPr>
          <a:xfrm rot="-6113520">
            <a:off x="-836510" y="3507963"/>
            <a:ext cx="2604188" cy="314332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Google Shape;153;p7"/>
          <p:cNvGrpSpPr/>
          <p:nvPr/>
        </p:nvGrpSpPr>
        <p:grpSpPr>
          <a:xfrm>
            <a:off x="73400" y="1967800"/>
            <a:ext cx="285575" cy="285575"/>
            <a:chOff x="5719425" y="7613975"/>
            <a:chExt cx="285575" cy="285575"/>
          </a:xfrm>
        </p:grpSpPr>
        <p:sp>
          <p:nvSpPr>
            <p:cNvPr id="154" name="Google Shape;154;p7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" name="Google Shape;162;p7"/>
          <p:cNvSpPr/>
          <p:nvPr/>
        </p:nvSpPr>
        <p:spPr>
          <a:xfrm>
            <a:off x="8795575" y="171013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8923050" y="384056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 rot="-5110727">
            <a:off x="-760960" y="3365611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 rot="1887913">
            <a:off x="7265747" y="3683953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271663" y="311146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" name="Google Shape;169;p8"/>
          <p:cNvGrpSpPr/>
          <p:nvPr/>
        </p:nvGrpSpPr>
        <p:grpSpPr>
          <a:xfrm>
            <a:off x="8905688" y="3838188"/>
            <a:ext cx="212225" cy="212525"/>
            <a:chOff x="5462525" y="6910750"/>
            <a:chExt cx="212225" cy="212525"/>
          </a:xfrm>
        </p:grpSpPr>
        <p:sp>
          <p:nvSpPr>
            <p:cNvPr id="170" name="Google Shape;170;p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8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"/>
          <p:cNvSpPr/>
          <p:nvPr/>
        </p:nvSpPr>
        <p:spPr>
          <a:xfrm>
            <a:off x="8684738" y="267613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8"/>
          <p:cNvGrpSpPr/>
          <p:nvPr/>
        </p:nvGrpSpPr>
        <p:grpSpPr>
          <a:xfrm>
            <a:off x="151313" y="1533900"/>
            <a:ext cx="285575" cy="285575"/>
            <a:chOff x="5719425" y="7613975"/>
            <a:chExt cx="285575" cy="285575"/>
          </a:xfrm>
        </p:grpSpPr>
        <p:sp>
          <p:nvSpPr>
            <p:cNvPr id="181" name="Google Shape;181;p8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8"/>
          <p:cNvSpPr/>
          <p:nvPr/>
        </p:nvSpPr>
        <p:spPr>
          <a:xfrm rot="-1938726">
            <a:off x="7236122" y="220155"/>
            <a:ext cx="220937" cy="224862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8"/>
          <p:cNvGrpSpPr/>
          <p:nvPr/>
        </p:nvGrpSpPr>
        <p:grpSpPr>
          <a:xfrm>
            <a:off x="8848588" y="1691463"/>
            <a:ext cx="212225" cy="212525"/>
            <a:chOff x="5462525" y="6910750"/>
            <a:chExt cx="212225" cy="212525"/>
          </a:xfrm>
        </p:grpSpPr>
        <p:sp>
          <p:nvSpPr>
            <p:cNvPr id="192" name="Google Shape;192;p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/>
          <p:nvPr/>
        </p:nvSpPr>
        <p:spPr>
          <a:xfrm rot="-5110727">
            <a:off x="-760972" y="3238298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9"/>
          <p:cNvSpPr/>
          <p:nvPr/>
        </p:nvSpPr>
        <p:spPr>
          <a:xfrm rot="1887913">
            <a:off x="7191272" y="3504678"/>
            <a:ext cx="2330060" cy="2812448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430675" y="31554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9"/>
          <p:cNvGrpSpPr/>
          <p:nvPr/>
        </p:nvGrpSpPr>
        <p:grpSpPr>
          <a:xfrm>
            <a:off x="8689088" y="3673138"/>
            <a:ext cx="212225" cy="212525"/>
            <a:chOff x="5462525" y="6910750"/>
            <a:chExt cx="212225" cy="212525"/>
          </a:xfrm>
        </p:grpSpPr>
        <p:sp>
          <p:nvSpPr>
            <p:cNvPr id="205" name="Google Shape;205;p9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9"/>
          <p:cNvSpPr/>
          <p:nvPr/>
        </p:nvSpPr>
        <p:spPr>
          <a:xfrm rot="-5110727">
            <a:off x="7253553" y="-1258364"/>
            <a:ext cx="2604236" cy="3143386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"/>
          <p:cNvSpPr/>
          <p:nvPr/>
        </p:nvSpPr>
        <p:spPr>
          <a:xfrm>
            <a:off x="8607200" y="209347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9"/>
          <p:cNvGrpSpPr/>
          <p:nvPr/>
        </p:nvGrpSpPr>
        <p:grpSpPr>
          <a:xfrm>
            <a:off x="239338" y="1654950"/>
            <a:ext cx="285575" cy="285575"/>
            <a:chOff x="5719425" y="7613975"/>
            <a:chExt cx="285575" cy="285575"/>
          </a:xfrm>
        </p:grpSpPr>
        <p:sp>
          <p:nvSpPr>
            <p:cNvPr id="216" name="Google Shape;216;p9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9"/>
          <p:cNvSpPr/>
          <p:nvPr/>
        </p:nvSpPr>
        <p:spPr>
          <a:xfrm rot="-10564376">
            <a:off x="-948862" y="-948435"/>
            <a:ext cx="2330078" cy="2812469"/>
          </a:xfrm>
          <a:custGeom>
            <a:avLst/>
            <a:gdLst/>
            <a:ahLst/>
            <a:cxnLst/>
            <a:rect l="l" t="t" r="r" b="b"/>
            <a:pathLst>
              <a:path w="62093" h="74948" extrusionOk="0">
                <a:moveTo>
                  <a:pt x="47794" y="1156"/>
                </a:moveTo>
                <a:cubicBezTo>
                  <a:pt x="47865" y="1156"/>
                  <a:pt x="47935" y="1176"/>
                  <a:pt x="47995" y="1219"/>
                </a:cubicBezTo>
                <a:cubicBezTo>
                  <a:pt x="48152" y="1331"/>
                  <a:pt x="48197" y="1567"/>
                  <a:pt x="48074" y="1725"/>
                </a:cubicBezTo>
                <a:lnTo>
                  <a:pt x="47309" y="2781"/>
                </a:lnTo>
                <a:cubicBezTo>
                  <a:pt x="47241" y="2876"/>
                  <a:pt x="47124" y="2926"/>
                  <a:pt x="47010" y="2926"/>
                </a:cubicBezTo>
                <a:cubicBezTo>
                  <a:pt x="46935" y="2926"/>
                  <a:pt x="46861" y="2905"/>
                  <a:pt x="46803" y="2860"/>
                </a:cubicBezTo>
                <a:cubicBezTo>
                  <a:pt x="46634" y="2748"/>
                  <a:pt x="46601" y="2523"/>
                  <a:pt x="46713" y="2354"/>
                </a:cubicBezTo>
                <a:lnTo>
                  <a:pt x="47489" y="1309"/>
                </a:lnTo>
                <a:cubicBezTo>
                  <a:pt x="47559" y="1211"/>
                  <a:pt x="47677" y="1156"/>
                  <a:pt x="47794" y="1156"/>
                </a:cubicBezTo>
                <a:close/>
                <a:moveTo>
                  <a:pt x="45393" y="4428"/>
                </a:moveTo>
                <a:cubicBezTo>
                  <a:pt x="45464" y="4428"/>
                  <a:pt x="45534" y="4448"/>
                  <a:pt x="45589" y="4490"/>
                </a:cubicBezTo>
                <a:cubicBezTo>
                  <a:pt x="45746" y="4603"/>
                  <a:pt x="45791" y="4850"/>
                  <a:pt x="45679" y="4996"/>
                </a:cubicBezTo>
                <a:lnTo>
                  <a:pt x="44903" y="6053"/>
                </a:lnTo>
                <a:cubicBezTo>
                  <a:pt x="44833" y="6151"/>
                  <a:pt x="44715" y="6205"/>
                  <a:pt x="44598" y="6205"/>
                </a:cubicBezTo>
                <a:cubicBezTo>
                  <a:pt x="44527" y="6205"/>
                  <a:pt x="44457" y="6185"/>
                  <a:pt x="44397" y="6143"/>
                </a:cubicBezTo>
                <a:cubicBezTo>
                  <a:pt x="44229" y="6008"/>
                  <a:pt x="44206" y="5783"/>
                  <a:pt x="44319" y="5637"/>
                </a:cubicBezTo>
                <a:lnTo>
                  <a:pt x="45083" y="4580"/>
                </a:lnTo>
                <a:cubicBezTo>
                  <a:pt x="45153" y="4482"/>
                  <a:pt x="45275" y="4428"/>
                  <a:pt x="45393" y="4428"/>
                </a:cubicBezTo>
                <a:close/>
                <a:moveTo>
                  <a:pt x="42982" y="7707"/>
                </a:moveTo>
                <a:cubicBezTo>
                  <a:pt x="43057" y="7707"/>
                  <a:pt x="43132" y="7728"/>
                  <a:pt x="43194" y="7773"/>
                </a:cubicBezTo>
                <a:cubicBezTo>
                  <a:pt x="43340" y="7874"/>
                  <a:pt x="43385" y="8122"/>
                  <a:pt x="43273" y="8279"/>
                </a:cubicBezTo>
                <a:lnTo>
                  <a:pt x="42497" y="9325"/>
                </a:lnTo>
                <a:cubicBezTo>
                  <a:pt x="42427" y="9422"/>
                  <a:pt x="42309" y="9477"/>
                  <a:pt x="42192" y="9477"/>
                </a:cubicBezTo>
                <a:cubicBezTo>
                  <a:pt x="42121" y="9477"/>
                  <a:pt x="42051" y="9457"/>
                  <a:pt x="41991" y="9414"/>
                </a:cubicBezTo>
                <a:cubicBezTo>
                  <a:pt x="41823" y="9291"/>
                  <a:pt x="41800" y="9066"/>
                  <a:pt x="41913" y="8909"/>
                </a:cubicBezTo>
                <a:lnTo>
                  <a:pt x="42688" y="7852"/>
                </a:lnTo>
                <a:cubicBezTo>
                  <a:pt x="42756" y="7757"/>
                  <a:pt x="42869" y="7707"/>
                  <a:pt x="42982" y="7707"/>
                </a:cubicBezTo>
                <a:close/>
                <a:moveTo>
                  <a:pt x="60363" y="10386"/>
                </a:moveTo>
                <a:cubicBezTo>
                  <a:pt x="60434" y="10386"/>
                  <a:pt x="60505" y="10406"/>
                  <a:pt x="60564" y="10449"/>
                </a:cubicBezTo>
                <a:cubicBezTo>
                  <a:pt x="60733" y="10561"/>
                  <a:pt x="60755" y="10786"/>
                  <a:pt x="60643" y="10955"/>
                </a:cubicBezTo>
                <a:lnTo>
                  <a:pt x="59867" y="12011"/>
                </a:lnTo>
                <a:cubicBezTo>
                  <a:pt x="59797" y="12109"/>
                  <a:pt x="59679" y="12164"/>
                  <a:pt x="59562" y="12164"/>
                </a:cubicBezTo>
                <a:cubicBezTo>
                  <a:pt x="59491" y="12164"/>
                  <a:pt x="59420" y="12144"/>
                  <a:pt x="59361" y="12101"/>
                </a:cubicBezTo>
                <a:cubicBezTo>
                  <a:pt x="59215" y="11989"/>
                  <a:pt x="59170" y="11742"/>
                  <a:pt x="59282" y="11595"/>
                </a:cubicBezTo>
                <a:lnTo>
                  <a:pt x="60058" y="10539"/>
                </a:lnTo>
                <a:cubicBezTo>
                  <a:pt x="60128" y="10441"/>
                  <a:pt x="60246" y="10386"/>
                  <a:pt x="60363" y="10386"/>
                </a:cubicBezTo>
                <a:close/>
                <a:moveTo>
                  <a:pt x="40577" y="10967"/>
                </a:moveTo>
                <a:cubicBezTo>
                  <a:pt x="40651" y="10967"/>
                  <a:pt x="40726" y="10989"/>
                  <a:pt x="40788" y="11033"/>
                </a:cubicBezTo>
                <a:cubicBezTo>
                  <a:pt x="40935" y="11146"/>
                  <a:pt x="40980" y="11382"/>
                  <a:pt x="40867" y="11539"/>
                </a:cubicBezTo>
                <a:lnTo>
                  <a:pt x="40091" y="12585"/>
                </a:lnTo>
                <a:cubicBezTo>
                  <a:pt x="40021" y="12683"/>
                  <a:pt x="39903" y="12737"/>
                  <a:pt x="39789" y="12737"/>
                </a:cubicBezTo>
                <a:cubicBezTo>
                  <a:pt x="39720" y="12737"/>
                  <a:pt x="39652" y="12717"/>
                  <a:pt x="39597" y="12675"/>
                </a:cubicBezTo>
                <a:cubicBezTo>
                  <a:pt x="39439" y="12562"/>
                  <a:pt x="39394" y="12337"/>
                  <a:pt x="39507" y="12169"/>
                </a:cubicBezTo>
                <a:lnTo>
                  <a:pt x="40282" y="11112"/>
                </a:lnTo>
                <a:cubicBezTo>
                  <a:pt x="40350" y="11017"/>
                  <a:pt x="40463" y="10967"/>
                  <a:pt x="40577" y="10967"/>
                </a:cubicBezTo>
                <a:close/>
                <a:moveTo>
                  <a:pt x="57955" y="13663"/>
                </a:moveTo>
                <a:cubicBezTo>
                  <a:pt x="58027" y="13663"/>
                  <a:pt x="58098" y="13682"/>
                  <a:pt x="58158" y="13720"/>
                </a:cubicBezTo>
                <a:cubicBezTo>
                  <a:pt x="58327" y="13844"/>
                  <a:pt x="58349" y="14069"/>
                  <a:pt x="58237" y="14237"/>
                </a:cubicBezTo>
                <a:lnTo>
                  <a:pt x="57472" y="15283"/>
                </a:lnTo>
                <a:cubicBezTo>
                  <a:pt x="57402" y="15381"/>
                  <a:pt x="57280" y="15435"/>
                  <a:pt x="57162" y="15435"/>
                </a:cubicBezTo>
                <a:cubicBezTo>
                  <a:pt x="57091" y="15435"/>
                  <a:pt x="57022" y="15415"/>
                  <a:pt x="56966" y="15373"/>
                </a:cubicBezTo>
                <a:cubicBezTo>
                  <a:pt x="56809" y="15261"/>
                  <a:pt x="56764" y="15024"/>
                  <a:pt x="56876" y="14867"/>
                </a:cubicBezTo>
                <a:lnTo>
                  <a:pt x="57652" y="13810"/>
                </a:lnTo>
                <a:cubicBezTo>
                  <a:pt x="57722" y="13713"/>
                  <a:pt x="57839" y="13663"/>
                  <a:pt x="57955" y="13663"/>
                </a:cubicBezTo>
                <a:close/>
                <a:moveTo>
                  <a:pt x="38178" y="14242"/>
                </a:moveTo>
                <a:cubicBezTo>
                  <a:pt x="38250" y="14242"/>
                  <a:pt x="38322" y="14262"/>
                  <a:pt x="38383" y="14305"/>
                </a:cubicBezTo>
                <a:cubicBezTo>
                  <a:pt x="38540" y="14417"/>
                  <a:pt x="38585" y="14653"/>
                  <a:pt x="38472" y="14811"/>
                </a:cubicBezTo>
                <a:lnTo>
                  <a:pt x="37697" y="15868"/>
                </a:lnTo>
                <a:cubicBezTo>
                  <a:pt x="37627" y="15958"/>
                  <a:pt x="37511" y="16009"/>
                  <a:pt x="37395" y="16009"/>
                </a:cubicBezTo>
                <a:cubicBezTo>
                  <a:pt x="37323" y="16009"/>
                  <a:pt x="37251" y="15989"/>
                  <a:pt x="37191" y="15946"/>
                </a:cubicBezTo>
                <a:cubicBezTo>
                  <a:pt x="37022" y="15834"/>
                  <a:pt x="36988" y="15609"/>
                  <a:pt x="37101" y="15440"/>
                </a:cubicBezTo>
                <a:lnTo>
                  <a:pt x="37877" y="14384"/>
                </a:lnTo>
                <a:cubicBezTo>
                  <a:pt x="37946" y="14293"/>
                  <a:pt x="38062" y="14242"/>
                  <a:pt x="38178" y="14242"/>
                </a:cubicBezTo>
                <a:close/>
                <a:moveTo>
                  <a:pt x="55540" y="16926"/>
                </a:moveTo>
                <a:cubicBezTo>
                  <a:pt x="55615" y="16926"/>
                  <a:pt x="55690" y="16947"/>
                  <a:pt x="55752" y="16992"/>
                </a:cubicBezTo>
                <a:cubicBezTo>
                  <a:pt x="55921" y="17115"/>
                  <a:pt x="55955" y="17340"/>
                  <a:pt x="55842" y="17498"/>
                </a:cubicBezTo>
                <a:lnTo>
                  <a:pt x="55066" y="18543"/>
                </a:lnTo>
                <a:cubicBezTo>
                  <a:pt x="54996" y="18641"/>
                  <a:pt x="54878" y="18696"/>
                  <a:pt x="54761" y="18696"/>
                </a:cubicBezTo>
                <a:cubicBezTo>
                  <a:pt x="54690" y="18696"/>
                  <a:pt x="54620" y="18676"/>
                  <a:pt x="54560" y="18633"/>
                </a:cubicBezTo>
                <a:cubicBezTo>
                  <a:pt x="54403" y="18521"/>
                  <a:pt x="54358" y="18285"/>
                  <a:pt x="54471" y="18127"/>
                </a:cubicBezTo>
                <a:lnTo>
                  <a:pt x="55246" y="17071"/>
                </a:lnTo>
                <a:cubicBezTo>
                  <a:pt x="55314" y="16976"/>
                  <a:pt x="55427" y="16926"/>
                  <a:pt x="55540" y="16926"/>
                </a:cubicBezTo>
                <a:close/>
                <a:moveTo>
                  <a:pt x="35918" y="17333"/>
                </a:moveTo>
                <a:cubicBezTo>
                  <a:pt x="35991" y="17333"/>
                  <a:pt x="36062" y="17353"/>
                  <a:pt x="36123" y="17397"/>
                </a:cubicBezTo>
                <a:cubicBezTo>
                  <a:pt x="36269" y="17509"/>
                  <a:pt x="36314" y="17745"/>
                  <a:pt x="36201" y="17902"/>
                </a:cubicBezTo>
                <a:lnTo>
                  <a:pt x="35426" y="18959"/>
                </a:lnTo>
                <a:cubicBezTo>
                  <a:pt x="35356" y="19049"/>
                  <a:pt x="35240" y="19101"/>
                  <a:pt x="35124" y="19101"/>
                </a:cubicBezTo>
                <a:cubicBezTo>
                  <a:pt x="35052" y="19101"/>
                  <a:pt x="34980" y="19081"/>
                  <a:pt x="34920" y="19038"/>
                </a:cubicBezTo>
                <a:cubicBezTo>
                  <a:pt x="34762" y="18914"/>
                  <a:pt x="34729" y="18689"/>
                  <a:pt x="34841" y="18532"/>
                </a:cubicBezTo>
                <a:lnTo>
                  <a:pt x="35617" y="17475"/>
                </a:lnTo>
                <a:cubicBezTo>
                  <a:pt x="35686" y="17385"/>
                  <a:pt x="35803" y="17333"/>
                  <a:pt x="35918" y="17333"/>
                </a:cubicBezTo>
                <a:close/>
                <a:moveTo>
                  <a:pt x="53147" y="20200"/>
                </a:moveTo>
                <a:cubicBezTo>
                  <a:pt x="53219" y="20200"/>
                  <a:pt x="53290" y="20220"/>
                  <a:pt x="53346" y="20263"/>
                </a:cubicBezTo>
                <a:cubicBezTo>
                  <a:pt x="53515" y="20387"/>
                  <a:pt x="53549" y="20612"/>
                  <a:pt x="53436" y="20769"/>
                </a:cubicBezTo>
                <a:lnTo>
                  <a:pt x="52660" y="21826"/>
                </a:lnTo>
                <a:cubicBezTo>
                  <a:pt x="52591" y="21916"/>
                  <a:pt x="52475" y="21968"/>
                  <a:pt x="52359" y="21968"/>
                </a:cubicBezTo>
                <a:cubicBezTo>
                  <a:pt x="52287" y="21968"/>
                  <a:pt x="52215" y="21948"/>
                  <a:pt x="52155" y="21905"/>
                </a:cubicBezTo>
                <a:cubicBezTo>
                  <a:pt x="51997" y="21792"/>
                  <a:pt x="51963" y="21556"/>
                  <a:pt x="52076" y="21399"/>
                </a:cubicBezTo>
                <a:lnTo>
                  <a:pt x="52840" y="20342"/>
                </a:lnTo>
                <a:cubicBezTo>
                  <a:pt x="52910" y="20252"/>
                  <a:pt x="53030" y="20200"/>
                  <a:pt x="53147" y="20200"/>
                </a:cubicBezTo>
                <a:close/>
                <a:moveTo>
                  <a:pt x="33513" y="20594"/>
                </a:moveTo>
                <a:cubicBezTo>
                  <a:pt x="33585" y="20594"/>
                  <a:pt x="33657" y="20614"/>
                  <a:pt x="33717" y="20657"/>
                </a:cubicBezTo>
                <a:cubicBezTo>
                  <a:pt x="33874" y="20769"/>
                  <a:pt x="33919" y="21005"/>
                  <a:pt x="33796" y="21163"/>
                </a:cubicBezTo>
                <a:lnTo>
                  <a:pt x="33031" y="22220"/>
                </a:lnTo>
                <a:cubicBezTo>
                  <a:pt x="32962" y="22310"/>
                  <a:pt x="32841" y="22361"/>
                  <a:pt x="32725" y="22361"/>
                </a:cubicBezTo>
                <a:cubicBezTo>
                  <a:pt x="32652" y="22361"/>
                  <a:pt x="32581" y="22341"/>
                  <a:pt x="32525" y="22298"/>
                </a:cubicBezTo>
                <a:cubicBezTo>
                  <a:pt x="32357" y="22186"/>
                  <a:pt x="32323" y="21961"/>
                  <a:pt x="32435" y="21792"/>
                </a:cubicBezTo>
                <a:lnTo>
                  <a:pt x="33211" y="20736"/>
                </a:lnTo>
                <a:cubicBezTo>
                  <a:pt x="33280" y="20645"/>
                  <a:pt x="33397" y="20594"/>
                  <a:pt x="33513" y="20594"/>
                </a:cubicBezTo>
                <a:close/>
                <a:moveTo>
                  <a:pt x="49001" y="3879"/>
                </a:moveTo>
                <a:cubicBezTo>
                  <a:pt x="49398" y="3879"/>
                  <a:pt x="49798" y="4001"/>
                  <a:pt x="50142" y="4254"/>
                </a:cubicBezTo>
                <a:lnTo>
                  <a:pt x="57045" y="9325"/>
                </a:lnTo>
                <a:cubicBezTo>
                  <a:pt x="57146" y="9403"/>
                  <a:pt x="57225" y="9482"/>
                  <a:pt x="57315" y="9572"/>
                </a:cubicBezTo>
                <a:cubicBezTo>
                  <a:pt x="57371" y="9628"/>
                  <a:pt x="57416" y="9684"/>
                  <a:pt x="57450" y="9752"/>
                </a:cubicBezTo>
                <a:cubicBezTo>
                  <a:pt x="57483" y="9774"/>
                  <a:pt x="57495" y="9808"/>
                  <a:pt x="57528" y="9853"/>
                </a:cubicBezTo>
                <a:cubicBezTo>
                  <a:pt x="57585" y="9932"/>
                  <a:pt x="57618" y="10022"/>
                  <a:pt x="57663" y="10111"/>
                </a:cubicBezTo>
                <a:cubicBezTo>
                  <a:pt x="57663" y="10134"/>
                  <a:pt x="57675" y="10134"/>
                  <a:pt x="57675" y="10145"/>
                </a:cubicBezTo>
                <a:cubicBezTo>
                  <a:pt x="57720" y="10246"/>
                  <a:pt x="57753" y="10336"/>
                  <a:pt x="57776" y="10449"/>
                </a:cubicBezTo>
                <a:cubicBezTo>
                  <a:pt x="57899" y="10988"/>
                  <a:pt x="57821" y="11562"/>
                  <a:pt x="57472" y="12045"/>
                </a:cubicBezTo>
                <a:lnTo>
                  <a:pt x="50333" y="21770"/>
                </a:lnTo>
                <a:cubicBezTo>
                  <a:pt x="49950" y="22280"/>
                  <a:pt x="49367" y="22550"/>
                  <a:pt x="48776" y="22550"/>
                </a:cubicBezTo>
                <a:cubicBezTo>
                  <a:pt x="48379" y="22550"/>
                  <a:pt x="47979" y="22428"/>
                  <a:pt x="47635" y="22175"/>
                </a:cubicBezTo>
                <a:lnTo>
                  <a:pt x="40732" y="17104"/>
                </a:lnTo>
                <a:cubicBezTo>
                  <a:pt x="40226" y="16722"/>
                  <a:pt x="39956" y="16149"/>
                  <a:pt x="39956" y="15564"/>
                </a:cubicBezTo>
                <a:cubicBezTo>
                  <a:pt x="39956" y="15440"/>
                  <a:pt x="39968" y="15317"/>
                  <a:pt x="39990" y="15204"/>
                </a:cubicBezTo>
                <a:lnTo>
                  <a:pt x="39990" y="15159"/>
                </a:lnTo>
                <a:cubicBezTo>
                  <a:pt x="40013" y="15047"/>
                  <a:pt x="40046" y="14946"/>
                  <a:pt x="40080" y="14833"/>
                </a:cubicBezTo>
                <a:cubicBezTo>
                  <a:pt x="40103" y="14811"/>
                  <a:pt x="40103" y="14800"/>
                  <a:pt x="40114" y="14766"/>
                </a:cubicBezTo>
                <a:cubicBezTo>
                  <a:pt x="40170" y="14642"/>
                  <a:pt x="40238" y="14530"/>
                  <a:pt x="40327" y="14417"/>
                </a:cubicBezTo>
                <a:lnTo>
                  <a:pt x="47444" y="4659"/>
                </a:lnTo>
                <a:cubicBezTo>
                  <a:pt x="47827" y="4148"/>
                  <a:pt x="48411" y="3879"/>
                  <a:pt x="49001" y="3879"/>
                </a:cubicBezTo>
                <a:close/>
                <a:moveTo>
                  <a:pt x="50748" y="23472"/>
                </a:moveTo>
                <a:cubicBezTo>
                  <a:pt x="50817" y="23472"/>
                  <a:pt x="50885" y="23492"/>
                  <a:pt x="50940" y="23535"/>
                </a:cubicBezTo>
                <a:cubicBezTo>
                  <a:pt x="51098" y="23647"/>
                  <a:pt x="51143" y="23883"/>
                  <a:pt x="51030" y="24041"/>
                </a:cubicBezTo>
                <a:lnTo>
                  <a:pt x="50255" y="25098"/>
                </a:lnTo>
                <a:cubicBezTo>
                  <a:pt x="50187" y="25193"/>
                  <a:pt x="50074" y="25243"/>
                  <a:pt x="49961" y="25243"/>
                </a:cubicBezTo>
                <a:cubicBezTo>
                  <a:pt x="49886" y="25243"/>
                  <a:pt x="49811" y="25221"/>
                  <a:pt x="49749" y="25176"/>
                </a:cubicBezTo>
                <a:cubicBezTo>
                  <a:pt x="49580" y="25053"/>
                  <a:pt x="49558" y="24828"/>
                  <a:pt x="49670" y="24670"/>
                </a:cubicBezTo>
                <a:lnTo>
                  <a:pt x="50446" y="23625"/>
                </a:lnTo>
                <a:cubicBezTo>
                  <a:pt x="50516" y="23527"/>
                  <a:pt x="50634" y="23472"/>
                  <a:pt x="50748" y="23472"/>
                </a:cubicBezTo>
                <a:close/>
                <a:moveTo>
                  <a:pt x="31115" y="23866"/>
                </a:moveTo>
                <a:cubicBezTo>
                  <a:pt x="31186" y="23866"/>
                  <a:pt x="31256" y="23886"/>
                  <a:pt x="31311" y="23928"/>
                </a:cubicBezTo>
                <a:cubicBezTo>
                  <a:pt x="31468" y="24041"/>
                  <a:pt x="31513" y="24277"/>
                  <a:pt x="31401" y="24434"/>
                </a:cubicBezTo>
                <a:lnTo>
                  <a:pt x="30625" y="25491"/>
                </a:lnTo>
                <a:cubicBezTo>
                  <a:pt x="30557" y="25586"/>
                  <a:pt x="30445" y="25636"/>
                  <a:pt x="30331" y="25636"/>
                </a:cubicBezTo>
                <a:cubicBezTo>
                  <a:pt x="30257" y="25636"/>
                  <a:pt x="30182" y="25614"/>
                  <a:pt x="30119" y="25570"/>
                </a:cubicBezTo>
                <a:cubicBezTo>
                  <a:pt x="29951" y="25457"/>
                  <a:pt x="29928" y="25233"/>
                  <a:pt x="30041" y="25064"/>
                </a:cubicBezTo>
                <a:lnTo>
                  <a:pt x="30805" y="24018"/>
                </a:lnTo>
                <a:cubicBezTo>
                  <a:pt x="30875" y="23920"/>
                  <a:pt x="30997" y="23866"/>
                  <a:pt x="31115" y="23866"/>
                </a:cubicBezTo>
                <a:close/>
                <a:moveTo>
                  <a:pt x="48481" y="26552"/>
                </a:moveTo>
                <a:cubicBezTo>
                  <a:pt x="48554" y="26552"/>
                  <a:pt x="48625" y="26572"/>
                  <a:pt x="48681" y="26615"/>
                </a:cubicBezTo>
                <a:cubicBezTo>
                  <a:pt x="48849" y="26739"/>
                  <a:pt x="48883" y="26964"/>
                  <a:pt x="48771" y="27121"/>
                </a:cubicBezTo>
                <a:lnTo>
                  <a:pt x="47995" y="28178"/>
                </a:lnTo>
                <a:cubicBezTo>
                  <a:pt x="47926" y="28268"/>
                  <a:pt x="47809" y="28320"/>
                  <a:pt x="47693" y="28320"/>
                </a:cubicBezTo>
                <a:cubicBezTo>
                  <a:pt x="47621" y="28320"/>
                  <a:pt x="47549" y="28300"/>
                  <a:pt x="47489" y="28257"/>
                </a:cubicBezTo>
                <a:cubicBezTo>
                  <a:pt x="47332" y="28144"/>
                  <a:pt x="47298" y="27908"/>
                  <a:pt x="47410" y="27751"/>
                </a:cubicBezTo>
                <a:lnTo>
                  <a:pt x="48175" y="26694"/>
                </a:lnTo>
                <a:cubicBezTo>
                  <a:pt x="48244" y="26604"/>
                  <a:pt x="48365" y="26552"/>
                  <a:pt x="48481" y="26552"/>
                </a:cubicBezTo>
                <a:close/>
                <a:moveTo>
                  <a:pt x="28715" y="27137"/>
                </a:moveTo>
                <a:cubicBezTo>
                  <a:pt x="28786" y="27137"/>
                  <a:pt x="28857" y="27158"/>
                  <a:pt x="28916" y="27200"/>
                </a:cubicBezTo>
                <a:cubicBezTo>
                  <a:pt x="29063" y="27312"/>
                  <a:pt x="29107" y="27560"/>
                  <a:pt x="28995" y="27706"/>
                </a:cubicBezTo>
                <a:lnTo>
                  <a:pt x="28219" y="28763"/>
                </a:lnTo>
                <a:cubicBezTo>
                  <a:pt x="28149" y="28861"/>
                  <a:pt x="28031" y="28915"/>
                  <a:pt x="27914" y="28915"/>
                </a:cubicBezTo>
                <a:cubicBezTo>
                  <a:pt x="27843" y="28915"/>
                  <a:pt x="27773" y="28895"/>
                  <a:pt x="27713" y="28853"/>
                </a:cubicBezTo>
                <a:cubicBezTo>
                  <a:pt x="27545" y="28718"/>
                  <a:pt x="27522" y="28493"/>
                  <a:pt x="27635" y="28347"/>
                </a:cubicBezTo>
                <a:lnTo>
                  <a:pt x="28410" y="27290"/>
                </a:lnTo>
                <a:cubicBezTo>
                  <a:pt x="28480" y="27192"/>
                  <a:pt x="28598" y="27137"/>
                  <a:pt x="28715" y="27137"/>
                </a:cubicBezTo>
                <a:close/>
                <a:moveTo>
                  <a:pt x="46085" y="29824"/>
                </a:moveTo>
                <a:cubicBezTo>
                  <a:pt x="46156" y="29824"/>
                  <a:pt x="46227" y="29844"/>
                  <a:pt x="46286" y="29887"/>
                </a:cubicBezTo>
                <a:cubicBezTo>
                  <a:pt x="46455" y="30011"/>
                  <a:pt x="46477" y="30235"/>
                  <a:pt x="46365" y="30393"/>
                </a:cubicBezTo>
                <a:lnTo>
                  <a:pt x="45589" y="31450"/>
                </a:lnTo>
                <a:cubicBezTo>
                  <a:pt x="45521" y="31545"/>
                  <a:pt x="45408" y="31594"/>
                  <a:pt x="45295" y="31594"/>
                </a:cubicBezTo>
                <a:cubicBezTo>
                  <a:pt x="45220" y="31594"/>
                  <a:pt x="45145" y="31573"/>
                  <a:pt x="45083" y="31528"/>
                </a:cubicBezTo>
                <a:cubicBezTo>
                  <a:pt x="44937" y="31416"/>
                  <a:pt x="44892" y="31180"/>
                  <a:pt x="45004" y="31022"/>
                </a:cubicBezTo>
                <a:lnTo>
                  <a:pt x="45780" y="29977"/>
                </a:lnTo>
                <a:cubicBezTo>
                  <a:pt x="45850" y="29879"/>
                  <a:pt x="45968" y="29824"/>
                  <a:pt x="46085" y="29824"/>
                </a:cubicBezTo>
                <a:close/>
                <a:moveTo>
                  <a:pt x="26299" y="30417"/>
                </a:moveTo>
                <a:cubicBezTo>
                  <a:pt x="26373" y="30417"/>
                  <a:pt x="26448" y="30438"/>
                  <a:pt x="26510" y="30483"/>
                </a:cubicBezTo>
                <a:cubicBezTo>
                  <a:pt x="26668" y="30595"/>
                  <a:pt x="26702" y="30831"/>
                  <a:pt x="26589" y="30989"/>
                </a:cubicBezTo>
                <a:lnTo>
                  <a:pt x="25825" y="32034"/>
                </a:lnTo>
                <a:cubicBezTo>
                  <a:pt x="25755" y="32132"/>
                  <a:pt x="25632" y="32187"/>
                  <a:pt x="25515" y="32187"/>
                </a:cubicBezTo>
                <a:cubicBezTo>
                  <a:pt x="25444" y="32187"/>
                  <a:pt x="25374" y="32167"/>
                  <a:pt x="25319" y="32124"/>
                </a:cubicBezTo>
                <a:cubicBezTo>
                  <a:pt x="25150" y="32000"/>
                  <a:pt x="25116" y="31776"/>
                  <a:pt x="25229" y="31618"/>
                </a:cubicBezTo>
                <a:lnTo>
                  <a:pt x="26005" y="30561"/>
                </a:lnTo>
                <a:cubicBezTo>
                  <a:pt x="26072" y="30466"/>
                  <a:pt x="26185" y="30417"/>
                  <a:pt x="26299" y="30417"/>
                </a:cubicBezTo>
                <a:close/>
                <a:moveTo>
                  <a:pt x="43679" y="33096"/>
                </a:moveTo>
                <a:cubicBezTo>
                  <a:pt x="43750" y="33096"/>
                  <a:pt x="43821" y="33116"/>
                  <a:pt x="43880" y="33158"/>
                </a:cubicBezTo>
                <a:cubicBezTo>
                  <a:pt x="44049" y="33271"/>
                  <a:pt x="44071" y="33496"/>
                  <a:pt x="43959" y="33664"/>
                </a:cubicBezTo>
                <a:lnTo>
                  <a:pt x="43194" y="34721"/>
                </a:lnTo>
                <a:cubicBezTo>
                  <a:pt x="43124" y="34819"/>
                  <a:pt x="43002" y="34874"/>
                  <a:pt x="42884" y="34874"/>
                </a:cubicBezTo>
                <a:cubicBezTo>
                  <a:pt x="42813" y="34874"/>
                  <a:pt x="42744" y="34853"/>
                  <a:pt x="42688" y="34811"/>
                </a:cubicBezTo>
                <a:cubicBezTo>
                  <a:pt x="42531" y="34699"/>
                  <a:pt x="42486" y="34451"/>
                  <a:pt x="42598" y="34305"/>
                </a:cubicBezTo>
                <a:lnTo>
                  <a:pt x="43374" y="33248"/>
                </a:lnTo>
                <a:cubicBezTo>
                  <a:pt x="43444" y="33150"/>
                  <a:pt x="43562" y="33096"/>
                  <a:pt x="43679" y="33096"/>
                </a:cubicBezTo>
                <a:close/>
                <a:moveTo>
                  <a:pt x="24047" y="33489"/>
                </a:moveTo>
                <a:cubicBezTo>
                  <a:pt x="24116" y="33489"/>
                  <a:pt x="24184" y="33509"/>
                  <a:pt x="24239" y="33552"/>
                </a:cubicBezTo>
                <a:cubicBezTo>
                  <a:pt x="24397" y="33664"/>
                  <a:pt x="24442" y="33912"/>
                  <a:pt x="24329" y="34058"/>
                </a:cubicBezTo>
                <a:lnTo>
                  <a:pt x="23554" y="35115"/>
                </a:lnTo>
                <a:cubicBezTo>
                  <a:pt x="23484" y="35213"/>
                  <a:pt x="23366" y="35267"/>
                  <a:pt x="23249" y="35267"/>
                </a:cubicBezTo>
                <a:cubicBezTo>
                  <a:pt x="23178" y="35267"/>
                  <a:pt x="23107" y="35247"/>
                  <a:pt x="23048" y="35205"/>
                </a:cubicBezTo>
                <a:cubicBezTo>
                  <a:pt x="22879" y="35092"/>
                  <a:pt x="22857" y="34845"/>
                  <a:pt x="22969" y="34699"/>
                </a:cubicBezTo>
                <a:lnTo>
                  <a:pt x="23745" y="33642"/>
                </a:lnTo>
                <a:cubicBezTo>
                  <a:pt x="23815" y="33544"/>
                  <a:pt x="23933" y="33489"/>
                  <a:pt x="24047" y="33489"/>
                </a:cubicBezTo>
                <a:close/>
                <a:moveTo>
                  <a:pt x="41262" y="36375"/>
                </a:moveTo>
                <a:cubicBezTo>
                  <a:pt x="41337" y="36375"/>
                  <a:pt x="41412" y="36397"/>
                  <a:pt x="41474" y="36441"/>
                </a:cubicBezTo>
                <a:cubicBezTo>
                  <a:pt x="41643" y="36554"/>
                  <a:pt x="41677" y="36778"/>
                  <a:pt x="41564" y="36947"/>
                </a:cubicBezTo>
                <a:lnTo>
                  <a:pt x="40788" y="37993"/>
                </a:lnTo>
                <a:cubicBezTo>
                  <a:pt x="40718" y="38091"/>
                  <a:pt x="40601" y="38145"/>
                  <a:pt x="40483" y="38145"/>
                </a:cubicBezTo>
                <a:cubicBezTo>
                  <a:pt x="40413" y="38145"/>
                  <a:pt x="40342" y="38125"/>
                  <a:pt x="40282" y="38083"/>
                </a:cubicBezTo>
                <a:cubicBezTo>
                  <a:pt x="40125" y="37970"/>
                  <a:pt x="40080" y="37734"/>
                  <a:pt x="40193" y="37577"/>
                </a:cubicBezTo>
                <a:lnTo>
                  <a:pt x="40968" y="36520"/>
                </a:lnTo>
                <a:cubicBezTo>
                  <a:pt x="41036" y="36425"/>
                  <a:pt x="41149" y="36375"/>
                  <a:pt x="41262" y="36375"/>
                </a:cubicBezTo>
                <a:close/>
                <a:moveTo>
                  <a:pt x="21633" y="36768"/>
                </a:moveTo>
                <a:cubicBezTo>
                  <a:pt x="21708" y="36768"/>
                  <a:pt x="21782" y="36790"/>
                  <a:pt x="21845" y="36835"/>
                </a:cubicBezTo>
                <a:cubicBezTo>
                  <a:pt x="21991" y="36936"/>
                  <a:pt x="22036" y="37183"/>
                  <a:pt x="21924" y="37341"/>
                </a:cubicBezTo>
                <a:lnTo>
                  <a:pt x="21148" y="38386"/>
                </a:lnTo>
                <a:cubicBezTo>
                  <a:pt x="21085" y="38484"/>
                  <a:pt x="20965" y="38539"/>
                  <a:pt x="20849" y="38539"/>
                </a:cubicBezTo>
                <a:cubicBezTo>
                  <a:pt x="20778" y="38539"/>
                  <a:pt x="20708" y="38519"/>
                  <a:pt x="20653" y="38476"/>
                </a:cubicBezTo>
                <a:cubicBezTo>
                  <a:pt x="20484" y="38352"/>
                  <a:pt x="20451" y="38128"/>
                  <a:pt x="20563" y="37970"/>
                </a:cubicBezTo>
                <a:lnTo>
                  <a:pt x="21339" y="36913"/>
                </a:lnTo>
                <a:cubicBezTo>
                  <a:pt x="21407" y="36818"/>
                  <a:pt x="21520" y="36768"/>
                  <a:pt x="21633" y="36768"/>
                </a:cubicBezTo>
                <a:close/>
                <a:moveTo>
                  <a:pt x="37128" y="20040"/>
                </a:moveTo>
                <a:cubicBezTo>
                  <a:pt x="37526" y="20040"/>
                  <a:pt x="37927" y="20163"/>
                  <a:pt x="38270" y="20421"/>
                </a:cubicBezTo>
                <a:lnTo>
                  <a:pt x="45173" y="25491"/>
                </a:lnTo>
                <a:cubicBezTo>
                  <a:pt x="45274" y="25559"/>
                  <a:pt x="45353" y="25648"/>
                  <a:pt x="45443" y="25727"/>
                </a:cubicBezTo>
                <a:cubicBezTo>
                  <a:pt x="45499" y="25783"/>
                  <a:pt x="45533" y="25840"/>
                  <a:pt x="45578" y="25907"/>
                </a:cubicBezTo>
                <a:cubicBezTo>
                  <a:pt x="45611" y="25941"/>
                  <a:pt x="45623" y="25963"/>
                  <a:pt x="45645" y="26008"/>
                </a:cubicBezTo>
                <a:cubicBezTo>
                  <a:pt x="45701" y="26098"/>
                  <a:pt x="45746" y="26177"/>
                  <a:pt x="45791" y="26278"/>
                </a:cubicBezTo>
                <a:cubicBezTo>
                  <a:pt x="45791" y="26289"/>
                  <a:pt x="45803" y="26289"/>
                  <a:pt x="45803" y="26301"/>
                </a:cubicBezTo>
                <a:cubicBezTo>
                  <a:pt x="45848" y="26402"/>
                  <a:pt x="45870" y="26503"/>
                  <a:pt x="45904" y="26615"/>
                </a:cubicBezTo>
                <a:cubicBezTo>
                  <a:pt x="46027" y="27144"/>
                  <a:pt x="45949" y="27728"/>
                  <a:pt x="45589" y="28201"/>
                </a:cubicBezTo>
                <a:lnTo>
                  <a:pt x="38450" y="37925"/>
                </a:lnTo>
                <a:cubicBezTo>
                  <a:pt x="38073" y="38437"/>
                  <a:pt x="37491" y="38710"/>
                  <a:pt x="36899" y="38710"/>
                </a:cubicBezTo>
                <a:cubicBezTo>
                  <a:pt x="36501" y="38710"/>
                  <a:pt x="36099" y="38587"/>
                  <a:pt x="35752" y="38330"/>
                </a:cubicBezTo>
                <a:lnTo>
                  <a:pt x="28860" y="33260"/>
                </a:lnTo>
                <a:cubicBezTo>
                  <a:pt x="28354" y="32877"/>
                  <a:pt x="28084" y="32304"/>
                  <a:pt x="28084" y="31731"/>
                </a:cubicBezTo>
                <a:cubicBezTo>
                  <a:pt x="28084" y="31607"/>
                  <a:pt x="28096" y="31472"/>
                  <a:pt x="28107" y="31360"/>
                </a:cubicBezTo>
                <a:lnTo>
                  <a:pt x="28107" y="31326"/>
                </a:lnTo>
                <a:cubicBezTo>
                  <a:pt x="28141" y="31213"/>
                  <a:pt x="28163" y="31112"/>
                  <a:pt x="28208" y="31000"/>
                </a:cubicBezTo>
                <a:cubicBezTo>
                  <a:pt x="28219" y="30966"/>
                  <a:pt x="28219" y="30955"/>
                  <a:pt x="28242" y="30932"/>
                </a:cubicBezTo>
                <a:cubicBezTo>
                  <a:pt x="28298" y="30798"/>
                  <a:pt x="28365" y="30685"/>
                  <a:pt x="28444" y="30573"/>
                </a:cubicBezTo>
                <a:lnTo>
                  <a:pt x="35572" y="20825"/>
                </a:lnTo>
                <a:cubicBezTo>
                  <a:pt x="35949" y="20314"/>
                  <a:pt x="36535" y="20040"/>
                  <a:pt x="37128" y="20040"/>
                </a:cubicBezTo>
                <a:close/>
                <a:moveTo>
                  <a:pt x="38861" y="39635"/>
                </a:moveTo>
                <a:cubicBezTo>
                  <a:pt x="38936" y="39635"/>
                  <a:pt x="39010" y="39657"/>
                  <a:pt x="39068" y="39701"/>
                </a:cubicBezTo>
                <a:cubicBezTo>
                  <a:pt x="39226" y="39814"/>
                  <a:pt x="39271" y="40050"/>
                  <a:pt x="39158" y="40207"/>
                </a:cubicBezTo>
                <a:lnTo>
                  <a:pt x="38383" y="41253"/>
                </a:lnTo>
                <a:cubicBezTo>
                  <a:pt x="38313" y="41351"/>
                  <a:pt x="38195" y="41405"/>
                  <a:pt x="38078" y="41405"/>
                </a:cubicBezTo>
                <a:cubicBezTo>
                  <a:pt x="38007" y="41405"/>
                  <a:pt x="37936" y="41385"/>
                  <a:pt x="37877" y="41343"/>
                </a:cubicBezTo>
                <a:cubicBezTo>
                  <a:pt x="37708" y="41230"/>
                  <a:pt x="37685" y="41006"/>
                  <a:pt x="37798" y="40837"/>
                </a:cubicBezTo>
                <a:lnTo>
                  <a:pt x="38562" y="39780"/>
                </a:lnTo>
                <a:cubicBezTo>
                  <a:pt x="38630" y="39685"/>
                  <a:pt x="38747" y="39635"/>
                  <a:pt x="38861" y="39635"/>
                </a:cubicBezTo>
                <a:close/>
                <a:moveTo>
                  <a:pt x="19227" y="40029"/>
                </a:moveTo>
                <a:cubicBezTo>
                  <a:pt x="19302" y="40029"/>
                  <a:pt x="19376" y="40050"/>
                  <a:pt x="19439" y="40095"/>
                </a:cubicBezTo>
                <a:cubicBezTo>
                  <a:pt x="19596" y="40207"/>
                  <a:pt x="19641" y="40443"/>
                  <a:pt x="19529" y="40601"/>
                </a:cubicBezTo>
                <a:lnTo>
                  <a:pt x="18753" y="41646"/>
                </a:lnTo>
                <a:cubicBezTo>
                  <a:pt x="18683" y="41744"/>
                  <a:pt x="18565" y="41799"/>
                  <a:pt x="18448" y="41799"/>
                </a:cubicBezTo>
                <a:cubicBezTo>
                  <a:pt x="18377" y="41799"/>
                  <a:pt x="18307" y="41779"/>
                  <a:pt x="18247" y="41736"/>
                </a:cubicBezTo>
                <a:cubicBezTo>
                  <a:pt x="18079" y="41624"/>
                  <a:pt x="18045" y="41399"/>
                  <a:pt x="18157" y="41230"/>
                </a:cubicBezTo>
                <a:lnTo>
                  <a:pt x="18933" y="40174"/>
                </a:lnTo>
                <a:cubicBezTo>
                  <a:pt x="19001" y="40079"/>
                  <a:pt x="19114" y="40029"/>
                  <a:pt x="19227" y="40029"/>
                </a:cubicBezTo>
                <a:close/>
                <a:moveTo>
                  <a:pt x="36597" y="42727"/>
                </a:moveTo>
                <a:cubicBezTo>
                  <a:pt x="36671" y="42727"/>
                  <a:pt x="36746" y="42749"/>
                  <a:pt x="36809" y="42793"/>
                </a:cubicBezTo>
                <a:cubicBezTo>
                  <a:pt x="36977" y="42906"/>
                  <a:pt x="37011" y="43130"/>
                  <a:pt x="36899" y="43299"/>
                </a:cubicBezTo>
                <a:lnTo>
                  <a:pt x="36123" y="44345"/>
                </a:lnTo>
                <a:cubicBezTo>
                  <a:pt x="36053" y="44443"/>
                  <a:pt x="35935" y="44497"/>
                  <a:pt x="35818" y="44497"/>
                </a:cubicBezTo>
                <a:cubicBezTo>
                  <a:pt x="35747" y="44497"/>
                  <a:pt x="35676" y="44477"/>
                  <a:pt x="35617" y="44435"/>
                </a:cubicBezTo>
                <a:cubicBezTo>
                  <a:pt x="35459" y="44322"/>
                  <a:pt x="35414" y="44086"/>
                  <a:pt x="35527" y="43929"/>
                </a:cubicBezTo>
                <a:lnTo>
                  <a:pt x="36303" y="42872"/>
                </a:lnTo>
                <a:cubicBezTo>
                  <a:pt x="36370" y="42777"/>
                  <a:pt x="36483" y="42727"/>
                  <a:pt x="36597" y="42727"/>
                </a:cubicBezTo>
                <a:close/>
                <a:moveTo>
                  <a:pt x="16834" y="43303"/>
                </a:moveTo>
                <a:cubicBezTo>
                  <a:pt x="16906" y="43303"/>
                  <a:pt x="16977" y="43323"/>
                  <a:pt x="17033" y="43367"/>
                </a:cubicBezTo>
                <a:cubicBezTo>
                  <a:pt x="17190" y="43479"/>
                  <a:pt x="17235" y="43715"/>
                  <a:pt x="17123" y="43872"/>
                </a:cubicBezTo>
                <a:lnTo>
                  <a:pt x="16347" y="44929"/>
                </a:lnTo>
                <a:cubicBezTo>
                  <a:pt x="16278" y="45019"/>
                  <a:pt x="16162" y="45071"/>
                  <a:pt x="16046" y="45071"/>
                </a:cubicBezTo>
                <a:cubicBezTo>
                  <a:pt x="15974" y="45071"/>
                  <a:pt x="15902" y="45051"/>
                  <a:pt x="15841" y="45008"/>
                </a:cubicBezTo>
                <a:cubicBezTo>
                  <a:pt x="15673" y="44895"/>
                  <a:pt x="15650" y="44671"/>
                  <a:pt x="15763" y="44502"/>
                </a:cubicBezTo>
                <a:lnTo>
                  <a:pt x="16527" y="43445"/>
                </a:lnTo>
                <a:cubicBezTo>
                  <a:pt x="16596" y="43355"/>
                  <a:pt x="16717" y="43303"/>
                  <a:pt x="16834" y="43303"/>
                </a:cubicBezTo>
                <a:close/>
                <a:moveTo>
                  <a:pt x="34203" y="46002"/>
                </a:moveTo>
                <a:cubicBezTo>
                  <a:pt x="34276" y="46002"/>
                  <a:pt x="34347" y="46022"/>
                  <a:pt x="34403" y="46065"/>
                </a:cubicBezTo>
                <a:cubicBezTo>
                  <a:pt x="34571" y="46177"/>
                  <a:pt x="34605" y="46402"/>
                  <a:pt x="34493" y="46571"/>
                </a:cubicBezTo>
                <a:lnTo>
                  <a:pt x="33717" y="47627"/>
                </a:lnTo>
                <a:cubicBezTo>
                  <a:pt x="33648" y="47718"/>
                  <a:pt x="33531" y="47769"/>
                  <a:pt x="33415" y="47769"/>
                </a:cubicBezTo>
                <a:cubicBezTo>
                  <a:pt x="33343" y="47769"/>
                  <a:pt x="33271" y="47749"/>
                  <a:pt x="33211" y="47706"/>
                </a:cubicBezTo>
                <a:cubicBezTo>
                  <a:pt x="33054" y="47594"/>
                  <a:pt x="33020" y="47358"/>
                  <a:pt x="33132" y="47200"/>
                </a:cubicBezTo>
                <a:lnTo>
                  <a:pt x="33897" y="46143"/>
                </a:lnTo>
                <a:cubicBezTo>
                  <a:pt x="33966" y="46053"/>
                  <a:pt x="34087" y="46002"/>
                  <a:pt x="34203" y="46002"/>
                </a:cubicBezTo>
                <a:close/>
                <a:moveTo>
                  <a:pt x="14437" y="46576"/>
                </a:moveTo>
                <a:cubicBezTo>
                  <a:pt x="14508" y="46576"/>
                  <a:pt x="14579" y="46596"/>
                  <a:pt x="14638" y="46638"/>
                </a:cubicBezTo>
                <a:cubicBezTo>
                  <a:pt x="14785" y="46750"/>
                  <a:pt x="14830" y="46987"/>
                  <a:pt x="14717" y="47144"/>
                </a:cubicBezTo>
                <a:lnTo>
                  <a:pt x="13941" y="48201"/>
                </a:lnTo>
                <a:cubicBezTo>
                  <a:pt x="13874" y="48296"/>
                  <a:pt x="13761" y="48346"/>
                  <a:pt x="13647" y="48346"/>
                </a:cubicBezTo>
                <a:cubicBezTo>
                  <a:pt x="13573" y="48346"/>
                  <a:pt x="13498" y="48324"/>
                  <a:pt x="13435" y="48279"/>
                </a:cubicBezTo>
                <a:cubicBezTo>
                  <a:pt x="13267" y="48167"/>
                  <a:pt x="13244" y="47931"/>
                  <a:pt x="13357" y="47774"/>
                </a:cubicBezTo>
                <a:lnTo>
                  <a:pt x="14132" y="46728"/>
                </a:lnTo>
                <a:cubicBezTo>
                  <a:pt x="14202" y="46630"/>
                  <a:pt x="14320" y="46576"/>
                  <a:pt x="14437" y="46576"/>
                </a:cubicBezTo>
                <a:close/>
                <a:moveTo>
                  <a:pt x="31804" y="49262"/>
                </a:moveTo>
                <a:cubicBezTo>
                  <a:pt x="31876" y="49262"/>
                  <a:pt x="31948" y="49282"/>
                  <a:pt x="32008" y="49325"/>
                </a:cubicBezTo>
                <a:cubicBezTo>
                  <a:pt x="32177" y="49449"/>
                  <a:pt x="32199" y="49674"/>
                  <a:pt x="32087" y="49831"/>
                </a:cubicBezTo>
                <a:lnTo>
                  <a:pt x="31311" y="50888"/>
                </a:lnTo>
                <a:cubicBezTo>
                  <a:pt x="31242" y="50978"/>
                  <a:pt x="31125" y="51029"/>
                  <a:pt x="31009" y="51029"/>
                </a:cubicBezTo>
                <a:cubicBezTo>
                  <a:pt x="30937" y="51029"/>
                  <a:pt x="30865" y="51009"/>
                  <a:pt x="30805" y="50966"/>
                </a:cubicBezTo>
                <a:cubicBezTo>
                  <a:pt x="30659" y="50854"/>
                  <a:pt x="30614" y="50618"/>
                  <a:pt x="30726" y="50460"/>
                </a:cubicBezTo>
                <a:lnTo>
                  <a:pt x="31502" y="49404"/>
                </a:lnTo>
                <a:cubicBezTo>
                  <a:pt x="31571" y="49314"/>
                  <a:pt x="31688" y="49262"/>
                  <a:pt x="31804" y="49262"/>
                </a:cubicBezTo>
                <a:close/>
                <a:moveTo>
                  <a:pt x="12168" y="49655"/>
                </a:moveTo>
                <a:cubicBezTo>
                  <a:pt x="12240" y="49655"/>
                  <a:pt x="12311" y="49675"/>
                  <a:pt x="12367" y="49718"/>
                </a:cubicBezTo>
                <a:cubicBezTo>
                  <a:pt x="12525" y="49831"/>
                  <a:pt x="12570" y="50067"/>
                  <a:pt x="12457" y="50224"/>
                </a:cubicBezTo>
                <a:lnTo>
                  <a:pt x="11682" y="51281"/>
                </a:lnTo>
                <a:cubicBezTo>
                  <a:pt x="11612" y="51371"/>
                  <a:pt x="11496" y="51423"/>
                  <a:pt x="11380" y="51423"/>
                </a:cubicBezTo>
                <a:cubicBezTo>
                  <a:pt x="11308" y="51423"/>
                  <a:pt x="11236" y="51403"/>
                  <a:pt x="11176" y="51360"/>
                </a:cubicBezTo>
                <a:cubicBezTo>
                  <a:pt x="11007" y="51247"/>
                  <a:pt x="10985" y="51023"/>
                  <a:pt x="11097" y="50854"/>
                </a:cubicBezTo>
                <a:lnTo>
                  <a:pt x="11862" y="49797"/>
                </a:lnTo>
                <a:cubicBezTo>
                  <a:pt x="11931" y="49707"/>
                  <a:pt x="12051" y="49655"/>
                  <a:pt x="12168" y="49655"/>
                </a:cubicBezTo>
                <a:close/>
                <a:moveTo>
                  <a:pt x="29401" y="52534"/>
                </a:moveTo>
                <a:cubicBezTo>
                  <a:pt x="29472" y="52534"/>
                  <a:pt x="29543" y="52554"/>
                  <a:pt x="29602" y="52597"/>
                </a:cubicBezTo>
                <a:cubicBezTo>
                  <a:pt x="29771" y="52720"/>
                  <a:pt x="29816" y="52945"/>
                  <a:pt x="29681" y="53102"/>
                </a:cubicBezTo>
                <a:lnTo>
                  <a:pt x="28916" y="54159"/>
                </a:lnTo>
                <a:cubicBezTo>
                  <a:pt x="28849" y="54254"/>
                  <a:pt x="28732" y="54304"/>
                  <a:pt x="28617" y="54304"/>
                </a:cubicBezTo>
                <a:cubicBezTo>
                  <a:pt x="28542" y="54304"/>
                  <a:pt x="28468" y="54283"/>
                  <a:pt x="28410" y="54238"/>
                </a:cubicBezTo>
                <a:cubicBezTo>
                  <a:pt x="28253" y="54126"/>
                  <a:pt x="28208" y="53889"/>
                  <a:pt x="28320" y="53732"/>
                </a:cubicBezTo>
                <a:lnTo>
                  <a:pt x="29096" y="52686"/>
                </a:lnTo>
                <a:cubicBezTo>
                  <a:pt x="29166" y="52589"/>
                  <a:pt x="29284" y="52534"/>
                  <a:pt x="29401" y="52534"/>
                </a:cubicBezTo>
                <a:close/>
                <a:moveTo>
                  <a:pt x="9772" y="52928"/>
                </a:moveTo>
                <a:cubicBezTo>
                  <a:pt x="9843" y="52928"/>
                  <a:pt x="9913" y="52948"/>
                  <a:pt x="9973" y="52990"/>
                </a:cubicBezTo>
                <a:cubicBezTo>
                  <a:pt x="10119" y="53102"/>
                  <a:pt x="10164" y="53339"/>
                  <a:pt x="10051" y="53496"/>
                </a:cubicBezTo>
                <a:lnTo>
                  <a:pt x="9276" y="54553"/>
                </a:lnTo>
                <a:cubicBezTo>
                  <a:pt x="9208" y="54648"/>
                  <a:pt x="9095" y="54698"/>
                  <a:pt x="8982" y="54698"/>
                </a:cubicBezTo>
                <a:cubicBezTo>
                  <a:pt x="8907" y="54698"/>
                  <a:pt x="8832" y="54676"/>
                  <a:pt x="8770" y="54631"/>
                </a:cubicBezTo>
                <a:cubicBezTo>
                  <a:pt x="8601" y="54519"/>
                  <a:pt x="8579" y="54294"/>
                  <a:pt x="8691" y="54126"/>
                </a:cubicBezTo>
                <a:lnTo>
                  <a:pt x="9467" y="53080"/>
                </a:lnTo>
                <a:cubicBezTo>
                  <a:pt x="9537" y="52982"/>
                  <a:pt x="9655" y="52928"/>
                  <a:pt x="9772" y="52928"/>
                </a:cubicBezTo>
                <a:close/>
                <a:moveTo>
                  <a:pt x="25257" y="36212"/>
                </a:moveTo>
                <a:cubicBezTo>
                  <a:pt x="25655" y="36212"/>
                  <a:pt x="26055" y="36335"/>
                  <a:pt x="26398" y="36587"/>
                </a:cubicBezTo>
                <a:lnTo>
                  <a:pt x="33301" y="41669"/>
                </a:lnTo>
                <a:cubicBezTo>
                  <a:pt x="33391" y="41736"/>
                  <a:pt x="33481" y="41815"/>
                  <a:pt x="33559" y="41905"/>
                </a:cubicBezTo>
                <a:cubicBezTo>
                  <a:pt x="33616" y="41961"/>
                  <a:pt x="33661" y="42017"/>
                  <a:pt x="33706" y="42085"/>
                </a:cubicBezTo>
                <a:cubicBezTo>
                  <a:pt x="33728" y="42119"/>
                  <a:pt x="33751" y="42141"/>
                  <a:pt x="33773" y="42186"/>
                </a:cubicBezTo>
                <a:cubicBezTo>
                  <a:pt x="33829" y="42265"/>
                  <a:pt x="33874" y="42355"/>
                  <a:pt x="33919" y="42456"/>
                </a:cubicBezTo>
                <a:cubicBezTo>
                  <a:pt x="33919" y="42467"/>
                  <a:pt x="33930" y="42467"/>
                  <a:pt x="33930" y="42478"/>
                </a:cubicBezTo>
                <a:cubicBezTo>
                  <a:pt x="33975" y="42580"/>
                  <a:pt x="33998" y="42681"/>
                  <a:pt x="34032" y="42793"/>
                </a:cubicBezTo>
                <a:cubicBezTo>
                  <a:pt x="34155" y="43322"/>
                  <a:pt x="34065" y="43895"/>
                  <a:pt x="33717" y="44378"/>
                </a:cubicBezTo>
                <a:lnTo>
                  <a:pt x="26578" y="54103"/>
                </a:lnTo>
                <a:cubicBezTo>
                  <a:pt x="26202" y="54614"/>
                  <a:pt x="25617" y="54883"/>
                  <a:pt x="25024" y="54883"/>
                </a:cubicBezTo>
                <a:cubicBezTo>
                  <a:pt x="24626" y="54883"/>
                  <a:pt x="24224" y="54761"/>
                  <a:pt x="23880" y="54508"/>
                </a:cubicBezTo>
                <a:lnTo>
                  <a:pt x="16977" y="49437"/>
                </a:lnTo>
                <a:cubicBezTo>
                  <a:pt x="16471" y="49055"/>
                  <a:pt x="16212" y="48482"/>
                  <a:pt x="16212" y="47908"/>
                </a:cubicBezTo>
                <a:cubicBezTo>
                  <a:pt x="16212" y="47774"/>
                  <a:pt x="16224" y="47650"/>
                  <a:pt x="16235" y="47537"/>
                </a:cubicBezTo>
                <a:lnTo>
                  <a:pt x="16235" y="47492"/>
                </a:lnTo>
                <a:cubicBezTo>
                  <a:pt x="16269" y="47380"/>
                  <a:pt x="16291" y="47290"/>
                  <a:pt x="16336" y="47178"/>
                </a:cubicBezTo>
                <a:cubicBezTo>
                  <a:pt x="16347" y="47144"/>
                  <a:pt x="16347" y="47133"/>
                  <a:pt x="16359" y="47099"/>
                </a:cubicBezTo>
                <a:cubicBezTo>
                  <a:pt x="16415" y="46975"/>
                  <a:pt x="16493" y="46863"/>
                  <a:pt x="16572" y="46750"/>
                </a:cubicBezTo>
                <a:lnTo>
                  <a:pt x="23700" y="37003"/>
                </a:lnTo>
                <a:cubicBezTo>
                  <a:pt x="24077" y="36485"/>
                  <a:pt x="24663" y="36212"/>
                  <a:pt x="25257" y="36212"/>
                </a:cubicBezTo>
                <a:close/>
                <a:moveTo>
                  <a:pt x="26995" y="55806"/>
                </a:moveTo>
                <a:cubicBezTo>
                  <a:pt x="27066" y="55806"/>
                  <a:pt x="27137" y="55826"/>
                  <a:pt x="27196" y="55868"/>
                </a:cubicBezTo>
                <a:cubicBezTo>
                  <a:pt x="27354" y="55981"/>
                  <a:pt x="27399" y="56228"/>
                  <a:pt x="27275" y="56374"/>
                </a:cubicBezTo>
                <a:lnTo>
                  <a:pt x="26510" y="57431"/>
                </a:lnTo>
                <a:cubicBezTo>
                  <a:pt x="26440" y="57529"/>
                  <a:pt x="26318" y="57583"/>
                  <a:pt x="26201" y="57583"/>
                </a:cubicBezTo>
                <a:cubicBezTo>
                  <a:pt x="26129" y="57583"/>
                  <a:pt x="26060" y="57563"/>
                  <a:pt x="26005" y="57521"/>
                </a:cubicBezTo>
                <a:cubicBezTo>
                  <a:pt x="25836" y="57386"/>
                  <a:pt x="25802" y="57161"/>
                  <a:pt x="25915" y="57015"/>
                </a:cubicBezTo>
                <a:lnTo>
                  <a:pt x="26690" y="55958"/>
                </a:lnTo>
                <a:cubicBezTo>
                  <a:pt x="26760" y="55860"/>
                  <a:pt x="26878" y="55806"/>
                  <a:pt x="26995" y="55806"/>
                </a:cubicBezTo>
                <a:close/>
                <a:moveTo>
                  <a:pt x="7366" y="56199"/>
                </a:moveTo>
                <a:cubicBezTo>
                  <a:pt x="7437" y="56199"/>
                  <a:pt x="7507" y="56219"/>
                  <a:pt x="7567" y="56262"/>
                </a:cubicBezTo>
                <a:cubicBezTo>
                  <a:pt x="7724" y="56374"/>
                  <a:pt x="7758" y="56621"/>
                  <a:pt x="7646" y="56767"/>
                </a:cubicBezTo>
                <a:lnTo>
                  <a:pt x="6881" y="57824"/>
                </a:lnTo>
                <a:cubicBezTo>
                  <a:pt x="6811" y="57922"/>
                  <a:pt x="6689" y="57977"/>
                  <a:pt x="6571" y="57977"/>
                </a:cubicBezTo>
                <a:cubicBezTo>
                  <a:pt x="6500" y="57977"/>
                  <a:pt x="6430" y="57957"/>
                  <a:pt x="6375" y="57914"/>
                </a:cubicBezTo>
                <a:cubicBezTo>
                  <a:pt x="6207" y="57802"/>
                  <a:pt x="6173" y="57554"/>
                  <a:pt x="6285" y="57408"/>
                </a:cubicBezTo>
                <a:lnTo>
                  <a:pt x="7061" y="56352"/>
                </a:lnTo>
                <a:cubicBezTo>
                  <a:pt x="7131" y="56254"/>
                  <a:pt x="7249" y="56199"/>
                  <a:pt x="7366" y="56199"/>
                </a:cubicBezTo>
                <a:close/>
                <a:moveTo>
                  <a:pt x="24736" y="58886"/>
                </a:moveTo>
                <a:cubicBezTo>
                  <a:pt x="24806" y="58886"/>
                  <a:pt x="24877" y="58906"/>
                  <a:pt x="24937" y="58949"/>
                </a:cubicBezTo>
                <a:cubicBezTo>
                  <a:pt x="25105" y="59072"/>
                  <a:pt x="25128" y="59297"/>
                  <a:pt x="25015" y="59454"/>
                </a:cubicBezTo>
                <a:lnTo>
                  <a:pt x="24251" y="60511"/>
                </a:lnTo>
                <a:cubicBezTo>
                  <a:pt x="24183" y="60606"/>
                  <a:pt x="24066" y="60656"/>
                  <a:pt x="23952" y="60656"/>
                </a:cubicBezTo>
                <a:cubicBezTo>
                  <a:pt x="23877" y="60656"/>
                  <a:pt x="23803" y="60634"/>
                  <a:pt x="23745" y="60590"/>
                </a:cubicBezTo>
                <a:cubicBezTo>
                  <a:pt x="23587" y="60477"/>
                  <a:pt x="23542" y="60241"/>
                  <a:pt x="23655" y="60084"/>
                </a:cubicBezTo>
                <a:lnTo>
                  <a:pt x="24431" y="59038"/>
                </a:lnTo>
                <a:cubicBezTo>
                  <a:pt x="24501" y="58940"/>
                  <a:pt x="24618" y="58886"/>
                  <a:pt x="24736" y="58886"/>
                </a:cubicBezTo>
                <a:close/>
                <a:moveTo>
                  <a:pt x="4949" y="59478"/>
                </a:moveTo>
                <a:cubicBezTo>
                  <a:pt x="5024" y="59478"/>
                  <a:pt x="5099" y="59500"/>
                  <a:pt x="5161" y="59544"/>
                </a:cubicBezTo>
                <a:cubicBezTo>
                  <a:pt x="5318" y="59646"/>
                  <a:pt x="5363" y="59893"/>
                  <a:pt x="5240" y="60050"/>
                </a:cubicBezTo>
                <a:lnTo>
                  <a:pt x="4475" y="61096"/>
                </a:lnTo>
                <a:cubicBezTo>
                  <a:pt x="4405" y="61194"/>
                  <a:pt x="4283" y="61248"/>
                  <a:pt x="4165" y="61248"/>
                </a:cubicBezTo>
                <a:cubicBezTo>
                  <a:pt x="4094" y="61248"/>
                  <a:pt x="4024" y="61228"/>
                  <a:pt x="3969" y="61186"/>
                </a:cubicBezTo>
                <a:cubicBezTo>
                  <a:pt x="3801" y="61062"/>
                  <a:pt x="3767" y="60837"/>
                  <a:pt x="3879" y="60680"/>
                </a:cubicBezTo>
                <a:lnTo>
                  <a:pt x="4655" y="59623"/>
                </a:lnTo>
                <a:cubicBezTo>
                  <a:pt x="4723" y="59528"/>
                  <a:pt x="4836" y="59478"/>
                  <a:pt x="4949" y="59478"/>
                </a:cubicBezTo>
                <a:close/>
                <a:moveTo>
                  <a:pt x="22330" y="62158"/>
                </a:moveTo>
                <a:cubicBezTo>
                  <a:pt x="22401" y="62158"/>
                  <a:pt x="22471" y="62178"/>
                  <a:pt x="22531" y="62220"/>
                </a:cubicBezTo>
                <a:cubicBezTo>
                  <a:pt x="22699" y="62332"/>
                  <a:pt x="22733" y="62580"/>
                  <a:pt x="22621" y="62726"/>
                </a:cubicBezTo>
                <a:lnTo>
                  <a:pt x="21845" y="63783"/>
                </a:lnTo>
                <a:cubicBezTo>
                  <a:pt x="21775" y="63881"/>
                  <a:pt x="21657" y="63935"/>
                  <a:pt x="21540" y="63935"/>
                </a:cubicBezTo>
                <a:cubicBezTo>
                  <a:pt x="21469" y="63935"/>
                  <a:pt x="21398" y="63915"/>
                  <a:pt x="21339" y="63873"/>
                </a:cubicBezTo>
                <a:cubicBezTo>
                  <a:pt x="21182" y="63760"/>
                  <a:pt x="21137" y="63513"/>
                  <a:pt x="21249" y="63367"/>
                </a:cubicBezTo>
                <a:lnTo>
                  <a:pt x="22025" y="62310"/>
                </a:lnTo>
                <a:cubicBezTo>
                  <a:pt x="22095" y="62212"/>
                  <a:pt x="22213" y="62158"/>
                  <a:pt x="22330" y="62158"/>
                </a:cubicBezTo>
                <a:close/>
                <a:moveTo>
                  <a:pt x="2548" y="62738"/>
                </a:moveTo>
                <a:cubicBezTo>
                  <a:pt x="2623" y="62738"/>
                  <a:pt x="2697" y="62760"/>
                  <a:pt x="2755" y="62805"/>
                </a:cubicBezTo>
                <a:cubicBezTo>
                  <a:pt x="2913" y="62917"/>
                  <a:pt x="2957" y="63153"/>
                  <a:pt x="2845" y="63311"/>
                </a:cubicBezTo>
                <a:lnTo>
                  <a:pt x="2069" y="64356"/>
                </a:lnTo>
                <a:cubicBezTo>
                  <a:pt x="1999" y="64454"/>
                  <a:pt x="1881" y="64508"/>
                  <a:pt x="1764" y="64508"/>
                </a:cubicBezTo>
                <a:cubicBezTo>
                  <a:pt x="1693" y="64508"/>
                  <a:pt x="1623" y="64488"/>
                  <a:pt x="1563" y="64446"/>
                </a:cubicBezTo>
                <a:cubicBezTo>
                  <a:pt x="1395" y="64334"/>
                  <a:pt x="1372" y="64109"/>
                  <a:pt x="1485" y="63940"/>
                </a:cubicBezTo>
                <a:lnTo>
                  <a:pt x="2249" y="62883"/>
                </a:lnTo>
                <a:cubicBezTo>
                  <a:pt x="2317" y="62788"/>
                  <a:pt x="2434" y="62738"/>
                  <a:pt x="2548" y="62738"/>
                </a:cubicBezTo>
                <a:close/>
                <a:moveTo>
                  <a:pt x="19918" y="65437"/>
                </a:moveTo>
                <a:cubicBezTo>
                  <a:pt x="19993" y="65437"/>
                  <a:pt x="20067" y="65458"/>
                  <a:pt x="20125" y="65503"/>
                </a:cubicBezTo>
                <a:cubicBezTo>
                  <a:pt x="20293" y="65615"/>
                  <a:pt x="20338" y="65840"/>
                  <a:pt x="20215" y="66009"/>
                </a:cubicBezTo>
                <a:lnTo>
                  <a:pt x="19439" y="67054"/>
                </a:lnTo>
                <a:cubicBezTo>
                  <a:pt x="19369" y="67152"/>
                  <a:pt x="19251" y="67207"/>
                  <a:pt x="19134" y="67207"/>
                </a:cubicBezTo>
                <a:cubicBezTo>
                  <a:pt x="19063" y="67207"/>
                  <a:pt x="18992" y="67187"/>
                  <a:pt x="18933" y="67144"/>
                </a:cubicBezTo>
                <a:cubicBezTo>
                  <a:pt x="18776" y="67032"/>
                  <a:pt x="18742" y="66796"/>
                  <a:pt x="18854" y="66638"/>
                </a:cubicBezTo>
                <a:lnTo>
                  <a:pt x="19619" y="65582"/>
                </a:lnTo>
                <a:cubicBezTo>
                  <a:pt x="19687" y="65487"/>
                  <a:pt x="19804" y="65437"/>
                  <a:pt x="19918" y="65437"/>
                </a:cubicBezTo>
                <a:close/>
                <a:moveTo>
                  <a:pt x="17518" y="68708"/>
                </a:moveTo>
                <a:cubicBezTo>
                  <a:pt x="17593" y="68708"/>
                  <a:pt x="17668" y="68730"/>
                  <a:pt x="17730" y="68774"/>
                </a:cubicBezTo>
                <a:cubicBezTo>
                  <a:pt x="17899" y="68887"/>
                  <a:pt x="17932" y="69112"/>
                  <a:pt x="17809" y="69280"/>
                </a:cubicBezTo>
                <a:lnTo>
                  <a:pt x="17033" y="70326"/>
                </a:lnTo>
                <a:cubicBezTo>
                  <a:pt x="16963" y="70424"/>
                  <a:pt x="16845" y="70478"/>
                  <a:pt x="16728" y="70478"/>
                </a:cubicBezTo>
                <a:cubicBezTo>
                  <a:pt x="16657" y="70478"/>
                  <a:pt x="16587" y="70458"/>
                  <a:pt x="16527" y="70416"/>
                </a:cubicBezTo>
                <a:cubicBezTo>
                  <a:pt x="16381" y="70303"/>
                  <a:pt x="16336" y="70067"/>
                  <a:pt x="16448" y="69910"/>
                </a:cubicBezTo>
                <a:lnTo>
                  <a:pt x="17224" y="68853"/>
                </a:lnTo>
                <a:cubicBezTo>
                  <a:pt x="17292" y="68758"/>
                  <a:pt x="17405" y="68708"/>
                  <a:pt x="17518" y="68708"/>
                </a:cubicBezTo>
                <a:close/>
                <a:moveTo>
                  <a:pt x="13376" y="52378"/>
                </a:moveTo>
                <a:cubicBezTo>
                  <a:pt x="13775" y="52378"/>
                  <a:pt x="14178" y="52501"/>
                  <a:pt x="14526" y="52754"/>
                </a:cubicBezTo>
                <a:lnTo>
                  <a:pt x="21418" y="57824"/>
                </a:lnTo>
                <a:cubicBezTo>
                  <a:pt x="21519" y="57892"/>
                  <a:pt x="21609" y="57982"/>
                  <a:pt x="21687" y="58060"/>
                </a:cubicBezTo>
                <a:cubicBezTo>
                  <a:pt x="21744" y="58117"/>
                  <a:pt x="21789" y="58173"/>
                  <a:pt x="21834" y="58251"/>
                </a:cubicBezTo>
                <a:cubicBezTo>
                  <a:pt x="21856" y="58274"/>
                  <a:pt x="21867" y="58308"/>
                  <a:pt x="21901" y="58341"/>
                </a:cubicBezTo>
                <a:cubicBezTo>
                  <a:pt x="21957" y="58431"/>
                  <a:pt x="22002" y="58510"/>
                  <a:pt x="22036" y="58611"/>
                </a:cubicBezTo>
                <a:cubicBezTo>
                  <a:pt x="22036" y="58622"/>
                  <a:pt x="22058" y="58622"/>
                  <a:pt x="22058" y="58645"/>
                </a:cubicBezTo>
                <a:cubicBezTo>
                  <a:pt x="22092" y="58735"/>
                  <a:pt x="22126" y="58836"/>
                  <a:pt x="22148" y="58949"/>
                </a:cubicBezTo>
                <a:cubicBezTo>
                  <a:pt x="22283" y="59488"/>
                  <a:pt x="22193" y="60061"/>
                  <a:pt x="21845" y="60534"/>
                </a:cubicBezTo>
                <a:lnTo>
                  <a:pt x="14706" y="70258"/>
                </a:lnTo>
                <a:cubicBezTo>
                  <a:pt x="14329" y="70777"/>
                  <a:pt x="13742" y="71049"/>
                  <a:pt x="13149" y="71049"/>
                </a:cubicBezTo>
                <a:cubicBezTo>
                  <a:pt x="12751" y="71049"/>
                  <a:pt x="12350" y="70927"/>
                  <a:pt x="12008" y="70674"/>
                </a:cubicBezTo>
                <a:lnTo>
                  <a:pt x="5105" y="65593"/>
                </a:lnTo>
                <a:cubicBezTo>
                  <a:pt x="4599" y="65222"/>
                  <a:pt x="4329" y="64637"/>
                  <a:pt x="4329" y="64064"/>
                </a:cubicBezTo>
                <a:cubicBezTo>
                  <a:pt x="4329" y="63940"/>
                  <a:pt x="4352" y="63816"/>
                  <a:pt x="4363" y="63704"/>
                </a:cubicBezTo>
                <a:lnTo>
                  <a:pt x="4363" y="63659"/>
                </a:lnTo>
                <a:cubicBezTo>
                  <a:pt x="4385" y="63547"/>
                  <a:pt x="4419" y="63445"/>
                  <a:pt x="4464" y="63333"/>
                </a:cubicBezTo>
                <a:cubicBezTo>
                  <a:pt x="4475" y="63311"/>
                  <a:pt x="4475" y="63288"/>
                  <a:pt x="4486" y="63266"/>
                </a:cubicBezTo>
                <a:cubicBezTo>
                  <a:pt x="4543" y="63142"/>
                  <a:pt x="4610" y="63029"/>
                  <a:pt x="4700" y="62917"/>
                </a:cubicBezTo>
                <a:lnTo>
                  <a:pt x="11828" y="53159"/>
                </a:lnTo>
                <a:cubicBezTo>
                  <a:pt x="12204" y="52648"/>
                  <a:pt x="12785" y="52378"/>
                  <a:pt x="13376" y="52378"/>
                </a:cubicBezTo>
                <a:close/>
                <a:moveTo>
                  <a:pt x="15120" y="71972"/>
                </a:moveTo>
                <a:cubicBezTo>
                  <a:pt x="15192" y="71972"/>
                  <a:pt x="15264" y="71992"/>
                  <a:pt x="15324" y="72035"/>
                </a:cubicBezTo>
                <a:cubicBezTo>
                  <a:pt x="15470" y="72147"/>
                  <a:pt x="15515" y="72383"/>
                  <a:pt x="15403" y="72541"/>
                </a:cubicBezTo>
                <a:lnTo>
                  <a:pt x="14627" y="73597"/>
                </a:lnTo>
                <a:cubicBezTo>
                  <a:pt x="14558" y="73687"/>
                  <a:pt x="14441" y="73739"/>
                  <a:pt x="14326" y="73739"/>
                </a:cubicBezTo>
                <a:cubicBezTo>
                  <a:pt x="14254" y="73739"/>
                  <a:pt x="14182" y="73719"/>
                  <a:pt x="14121" y="73676"/>
                </a:cubicBezTo>
                <a:cubicBezTo>
                  <a:pt x="13964" y="73564"/>
                  <a:pt x="13930" y="73339"/>
                  <a:pt x="14043" y="73170"/>
                </a:cubicBezTo>
                <a:lnTo>
                  <a:pt x="14818" y="72113"/>
                </a:lnTo>
                <a:cubicBezTo>
                  <a:pt x="14888" y="72023"/>
                  <a:pt x="15004" y="71972"/>
                  <a:pt x="15120" y="71972"/>
                </a:cubicBezTo>
                <a:close/>
                <a:moveTo>
                  <a:pt x="47493" y="0"/>
                </a:moveTo>
                <a:cubicBezTo>
                  <a:pt x="47156" y="0"/>
                  <a:pt x="46824" y="153"/>
                  <a:pt x="46601" y="443"/>
                </a:cubicBezTo>
                <a:lnTo>
                  <a:pt x="35381" y="15721"/>
                </a:lnTo>
                <a:lnTo>
                  <a:pt x="23497" y="31888"/>
                </a:lnTo>
                <a:lnTo>
                  <a:pt x="11625" y="48043"/>
                </a:lnTo>
                <a:lnTo>
                  <a:pt x="327" y="63434"/>
                </a:lnTo>
                <a:cubicBezTo>
                  <a:pt x="1" y="63873"/>
                  <a:pt x="102" y="64491"/>
                  <a:pt x="540" y="64806"/>
                </a:cubicBezTo>
                <a:lnTo>
                  <a:pt x="14088" y="74755"/>
                </a:lnTo>
                <a:cubicBezTo>
                  <a:pt x="14262" y="74885"/>
                  <a:pt x="14465" y="74947"/>
                  <a:pt x="14666" y="74947"/>
                </a:cubicBezTo>
                <a:cubicBezTo>
                  <a:pt x="14970" y="74947"/>
                  <a:pt x="15270" y="74806"/>
                  <a:pt x="15459" y="74542"/>
                </a:cubicBezTo>
                <a:lnTo>
                  <a:pt x="26758" y="59173"/>
                </a:lnTo>
                <a:lnTo>
                  <a:pt x="38641" y="43018"/>
                </a:lnTo>
                <a:lnTo>
                  <a:pt x="50513" y="26851"/>
                </a:lnTo>
                <a:lnTo>
                  <a:pt x="61744" y="11562"/>
                </a:lnTo>
                <a:cubicBezTo>
                  <a:pt x="62093" y="11067"/>
                  <a:pt x="61992" y="10393"/>
                  <a:pt x="61497" y="10033"/>
                </a:cubicBezTo>
                <a:lnTo>
                  <a:pt x="48141" y="207"/>
                </a:lnTo>
                <a:cubicBezTo>
                  <a:pt x="47943" y="68"/>
                  <a:pt x="47717" y="0"/>
                  <a:pt x="4749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"/>
          <p:cNvSpPr txBox="1">
            <a:spLocks noGrp="1"/>
          </p:cNvSpPr>
          <p:nvPr>
            <p:ph type="title"/>
          </p:nvPr>
        </p:nvSpPr>
        <p:spPr>
          <a:xfrm>
            <a:off x="1399325" y="621450"/>
            <a:ext cx="3000300" cy="111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9"/>
          <p:cNvSpPr txBox="1">
            <a:spLocks noGrp="1"/>
          </p:cNvSpPr>
          <p:nvPr>
            <p:ph type="subTitle" idx="1"/>
          </p:nvPr>
        </p:nvSpPr>
        <p:spPr>
          <a:xfrm>
            <a:off x="1399325" y="1781900"/>
            <a:ext cx="34944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27" name="Google Shape;227;p9"/>
          <p:cNvSpPr>
            <a:spLocks noGrp="1"/>
          </p:cNvSpPr>
          <p:nvPr>
            <p:ph type="pic" idx="2"/>
          </p:nvPr>
        </p:nvSpPr>
        <p:spPr>
          <a:xfrm>
            <a:off x="5188650" y="742825"/>
            <a:ext cx="2593800" cy="3521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1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●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○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Char char="■"/>
              <a:defRPr sz="1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8" r:id="rId14"/>
    <p:sldLayoutId id="2147483669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mmashearne@rockbuster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gemmahearne@rockbuster.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ublic.tableau.com/app/profile/gemma.hearne/viz/RockbusterAnalysis_17478195404340/Top10HighestGrossingMovi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gemma.hearne/viz/RockbusterTop10lowest/Top10Countries?publish=yes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ublic.tableau.com/app/profile/gemma.hearne/viz/RockbusterTop10lowest/Top5Customers?publish=y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8"/>
          <p:cNvSpPr txBox="1">
            <a:spLocks noGrp="1"/>
          </p:cNvSpPr>
          <p:nvPr>
            <p:ph type="ctrTitle"/>
          </p:nvPr>
        </p:nvSpPr>
        <p:spPr>
          <a:xfrm>
            <a:off x="3069775" y="1461413"/>
            <a:ext cx="53610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000" b="1" dirty="0" err="1"/>
              <a:t>Rockbuster</a:t>
            </a:r>
            <a:r>
              <a:rPr lang="de-DE" sz="4000" b="1" dirty="0"/>
              <a:t> Stealth LLC </a:t>
            </a:r>
            <a:r>
              <a:rPr lang="de-DE" sz="4000" b="1" dirty="0" err="1"/>
              <a:t>Strategy</a:t>
            </a:r>
            <a:r>
              <a:rPr lang="de-DE" sz="4000" b="1" dirty="0"/>
              <a:t> </a:t>
            </a:r>
            <a:r>
              <a:rPr lang="de-DE" sz="4000" b="1" dirty="0" err="1"/>
              <a:t>Insights</a:t>
            </a:r>
            <a:r>
              <a:rPr lang="de-DE" sz="4000" b="1" dirty="0"/>
              <a:t> - 2020</a:t>
            </a:r>
            <a:endParaRPr sz="4000" b="1" dirty="0"/>
          </a:p>
        </p:txBody>
      </p:sp>
      <p:sp>
        <p:nvSpPr>
          <p:cNvPr id="694" name="Google Shape;694;p28"/>
          <p:cNvSpPr txBox="1">
            <a:spLocks noGrp="1"/>
          </p:cNvSpPr>
          <p:nvPr>
            <p:ph type="subTitle" idx="1"/>
          </p:nvPr>
        </p:nvSpPr>
        <p:spPr>
          <a:xfrm>
            <a:off x="3785875" y="3167513"/>
            <a:ext cx="4103066" cy="96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Gemma Hearne – </a:t>
            </a:r>
            <a:r>
              <a:rPr lang="en" dirty="0">
                <a:hlinkClick r:id="rId3"/>
              </a:rPr>
              <a:t>gemmashearne@rockbuster.de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26.08.2019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5" name="Google Shape;695;p28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6" name="Google Shape;696;p28"/>
          <p:cNvGrpSpPr/>
          <p:nvPr/>
        </p:nvGrpSpPr>
        <p:grpSpPr>
          <a:xfrm>
            <a:off x="6547825" y="396713"/>
            <a:ext cx="285575" cy="285575"/>
            <a:chOff x="5719425" y="7613975"/>
            <a:chExt cx="285575" cy="285575"/>
          </a:xfrm>
        </p:grpSpPr>
        <p:sp>
          <p:nvSpPr>
            <p:cNvPr id="697" name="Google Shape;697;p28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28"/>
          <p:cNvGrpSpPr/>
          <p:nvPr/>
        </p:nvGrpSpPr>
        <p:grpSpPr>
          <a:xfrm>
            <a:off x="7959625" y="3430788"/>
            <a:ext cx="212225" cy="212525"/>
            <a:chOff x="5462525" y="6910750"/>
            <a:chExt cx="212225" cy="212525"/>
          </a:xfrm>
        </p:grpSpPr>
        <p:sp>
          <p:nvSpPr>
            <p:cNvPr id="706" name="Google Shape;706;p2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" name="Google Shape;714;p28"/>
          <p:cNvSpPr/>
          <p:nvPr/>
        </p:nvSpPr>
        <p:spPr>
          <a:xfrm>
            <a:off x="4676350" y="40513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8"/>
          <p:cNvSpPr/>
          <p:nvPr/>
        </p:nvSpPr>
        <p:spPr>
          <a:xfrm>
            <a:off x="1818675" y="205373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28"/>
          <p:cNvGrpSpPr/>
          <p:nvPr/>
        </p:nvGrpSpPr>
        <p:grpSpPr>
          <a:xfrm rot="-230852">
            <a:off x="-183737" y="1866976"/>
            <a:ext cx="3049120" cy="4603370"/>
            <a:chOff x="660825" y="3244525"/>
            <a:chExt cx="1345175" cy="2030950"/>
          </a:xfrm>
        </p:grpSpPr>
        <p:sp>
          <p:nvSpPr>
            <p:cNvPr id="717" name="Google Shape;717;p28"/>
            <p:cNvSpPr/>
            <p:nvPr/>
          </p:nvSpPr>
          <p:spPr>
            <a:xfrm>
              <a:off x="1282250" y="4272650"/>
              <a:ext cx="504250" cy="902225"/>
            </a:xfrm>
            <a:custGeom>
              <a:avLst/>
              <a:gdLst/>
              <a:ahLst/>
              <a:cxnLst/>
              <a:rect l="l" t="t" r="r" b="b"/>
              <a:pathLst>
                <a:path w="20170" h="36089" extrusionOk="0">
                  <a:moveTo>
                    <a:pt x="4385" y="0"/>
                  </a:moveTo>
                  <a:lnTo>
                    <a:pt x="0" y="315"/>
                  </a:lnTo>
                  <a:lnTo>
                    <a:pt x="18550" y="36088"/>
                  </a:lnTo>
                  <a:lnTo>
                    <a:pt x="20169" y="35964"/>
                  </a:lnTo>
                  <a:lnTo>
                    <a:pt x="4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1460425" y="4609875"/>
              <a:ext cx="146475" cy="149000"/>
            </a:xfrm>
            <a:custGeom>
              <a:avLst/>
              <a:gdLst/>
              <a:ahLst/>
              <a:cxnLst/>
              <a:rect l="l" t="t" r="r" b="b"/>
              <a:pathLst>
                <a:path w="5859" h="5960" extrusionOk="0">
                  <a:moveTo>
                    <a:pt x="3488" y="1"/>
                  </a:moveTo>
                  <a:cubicBezTo>
                    <a:pt x="3412" y="1"/>
                    <a:pt x="3335" y="16"/>
                    <a:pt x="3261" y="47"/>
                  </a:cubicBezTo>
                  <a:lnTo>
                    <a:pt x="451" y="1239"/>
                  </a:lnTo>
                  <a:cubicBezTo>
                    <a:pt x="125" y="1385"/>
                    <a:pt x="1" y="1756"/>
                    <a:pt x="169" y="2071"/>
                  </a:cubicBezTo>
                  <a:lnTo>
                    <a:pt x="2148" y="5668"/>
                  </a:lnTo>
                  <a:cubicBezTo>
                    <a:pt x="2256" y="5850"/>
                    <a:pt x="2455" y="5959"/>
                    <a:pt x="2664" y="5959"/>
                  </a:cubicBezTo>
                  <a:cubicBezTo>
                    <a:pt x="2739" y="5959"/>
                    <a:pt x="2816" y="5945"/>
                    <a:pt x="2890" y="5915"/>
                  </a:cubicBezTo>
                  <a:lnTo>
                    <a:pt x="5408" y="4870"/>
                  </a:lnTo>
                  <a:cubicBezTo>
                    <a:pt x="5723" y="4735"/>
                    <a:pt x="5858" y="4375"/>
                    <a:pt x="5723" y="4083"/>
                  </a:cubicBezTo>
                  <a:lnTo>
                    <a:pt x="4037" y="339"/>
                  </a:lnTo>
                  <a:cubicBezTo>
                    <a:pt x="3928" y="129"/>
                    <a:pt x="3712" y="1"/>
                    <a:pt x="34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1109100" y="4279375"/>
              <a:ext cx="201000" cy="996100"/>
            </a:xfrm>
            <a:custGeom>
              <a:avLst/>
              <a:gdLst/>
              <a:ahLst/>
              <a:cxnLst/>
              <a:rect l="l" t="t" r="r" b="b"/>
              <a:pathLst>
                <a:path w="8040" h="39844" extrusionOk="0">
                  <a:moveTo>
                    <a:pt x="1" y="1"/>
                  </a:moveTo>
                  <a:lnTo>
                    <a:pt x="6094" y="39844"/>
                  </a:lnTo>
                  <a:lnTo>
                    <a:pt x="8039" y="39732"/>
                  </a:lnTo>
                  <a:lnTo>
                    <a:pt x="4239" y="112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686675" y="4298225"/>
              <a:ext cx="360900" cy="959000"/>
            </a:xfrm>
            <a:custGeom>
              <a:avLst/>
              <a:gdLst/>
              <a:ahLst/>
              <a:cxnLst/>
              <a:rect l="l" t="t" r="r" b="b"/>
              <a:pathLst>
                <a:path w="14436" h="38360" extrusionOk="0">
                  <a:moveTo>
                    <a:pt x="14436" y="0"/>
                  </a:moveTo>
                  <a:lnTo>
                    <a:pt x="10062" y="382"/>
                  </a:lnTo>
                  <a:lnTo>
                    <a:pt x="0" y="38359"/>
                  </a:lnTo>
                  <a:lnTo>
                    <a:pt x="1619" y="38224"/>
                  </a:lnTo>
                  <a:lnTo>
                    <a:pt x="144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739500" y="3465900"/>
              <a:ext cx="231625" cy="205225"/>
            </a:xfrm>
            <a:custGeom>
              <a:avLst/>
              <a:gdLst/>
              <a:ahLst/>
              <a:cxnLst/>
              <a:rect l="l" t="t" r="r" b="b"/>
              <a:pathLst>
                <a:path w="9265" h="8209" extrusionOk="0">
                  <a:moveTo>
                    <a:pt x="4625" y="0"/>
                  </a:moveTo>
                  <a:cubicBezTo>
                    <a:pt x="3756" y="0"/>
                    <a:pt x="2880" y="276"/>
                    <a:pt x="2137" y="848"/>
                  </a:cubicBezTo>
                  <a:cubicBezTo>
                    <a:pt x="338" y="2230"/>
                    <a:pt x="1" y="4805"/>
                    <a:pt x="1372" y="6604"/>
                  </a:cubicBezTo>
                  <a:cubicBezTo>
                    <a:pt x="2182" y="7656"/>
                    <a:pt x="3399" y="8208"/>
                    <a:pt x="4630" y="8208"/>
                  </a:cubicBezTo>
                  <a:cubicBezTo>
                    <a:pt x="5502" y="8208"/>
                    <a:pt x="6382" y="7931"/>
                    <a:pt x="7129" y="7357"/>
                  </a:cubicBezTo>
                  <a:cubicBezTo>
                    <a:pt x="8927" y="5985"/>
                    <a:pt x="9265" y="3411"/>
                    <a:pt x="7893" y="1612"/>
                  </a:cubicBezTo>
                  <a:cubicBezTo>
                    <a:pt x="7082" y="556"/>
                    <a:pt x="5860" y="0"/>
                    <a:pt x="4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661100" y="3374650"/>
              <a:ext cx="388725" cy="387900"/>
            </a:xfrm>
            <a:custGeom>
              <a:avLst/>
              <a:gdLst/>
              <a:ahLst/>
              <a:cxnLst/>
              <a:rect l="l" t="t" r="r" b="b"/>
              <a:pathLst>
                <a:path w="15549" h="15516" extrusionOk="0">
                  <a:moveTo>
                    <a:pt x="7317" y="1214"/>
                  </a:moveTo>
                  <a:cubicBezTo>
                    <a:pt x="7329" y="1214"/>
                    <a:pt x="7341" y="1214"/>
                    <a:pt x="7353" y="1215"/>
                  </a:cubicBezTo>
                  <a:lnTo>
                    <a:pt x="8275" y="1215"/>
                  </a:lnTo>
                  <a:cubicBezTo>
                    <a:pt x="8837" y="1215"/>
                    <a:pt x="9264" y="1721"/>
                    <a:pt x="9152" y="2260"/>
                  </a:cubicBezTo>
                  <a:lnTo>
                    <a:pt x="8668" y="4655"/>
                  </a:lnTo>
                  <a:cubicBezTo>
                    <a:pt x="8592" y="5046"/>
                    <a:pt x="8243" y="5353"/>
                    <a:pt x="7844" y="5353"/>
                  </a:cubicBezTo>
                  <a:cubicBezTo>
                    <a:pt x="7831" y="5353"/>
                    <a:pt x="7817" y="5353"/>
                    <a:pt x="7803" y="5352"/>
                  </a:cubicBezTo>
                  <a:cubicBezTo>
                    <a:pt x="7375" y="5352"/>
                    <a:pt x="7016" y="5060"/>
                    <a:pt x="6948" y="4644"/>
                  </a:cubicBezTo>
                  <a:lnTo>
                    <a:pt x="6476" y="2249"/>
                  </a:lnTo>
                  <a:cubicBezTo>
                    <a:pt x="6388" y="1710"/>
                    <a:pt x="6774" y="1214"/>
                    <a:pt x="7317" y="1214"/>
                  </a:cubicBezTo>
                  <a:close/>
                  <a:moveTo>
                    <a:pt x="4146" y="2531"/>
                  </a:moveTo>
                  <a:cubicBezTo>
                    <a:pt x="4426" y="2531"/>
                    <a:pt x="4704" y="2666"/>
                    <a:pt x="4879" y="2924"/>
                  </a:cubicBezTo>
                  <a:lnTo>
                    <a:pt x="6229" y="4947"/>
                  </a:lnTo>
                  <a:cubicBezTo>
                    <a:pt x="6453" y="5296"/>
                    <a:pt x="6408" y="5768"/>
                    <a:pt x="6116" y="6060"/>
                  </a:cubicBezTo>
                  <a:cubicBezTo>
                    <a:pt x="5950" y="6226"/>
                    <a:pt x="5725" y="6313"/>
                    <a:pt x="5499" y="6313"/>
                  </a:cubicBezTo>
                  <a:cubicBezTo>
                    <a:pt x="5327" y="6313"/>
                    <a:pt x="5153" y="6263"/>
                    <a:pt x="5003" y="6161"/>
                  </a:cubicBezTo>
                  <a:lnTo>
                    <a:pt x="2991" y="4790"/>
                  </a:lnTo>
                  <a:cubicBezTo>
                    <a:pt x="2530" y="4486"/>
                    <a:pt x="2474" y="3834"/>
                    <a:pt x="2867" y="3441"/>
                  </a:cubicBezTo>
                  <a:lnTo>
                    <a:pt x="3530" y="2789"/>
                  </a:lnTo>
                  <a:cubicBezTo>
                    <a:pt x="3704" y="2615"/>
                    <a:pt x="3926" y="2531"/>
                    <a:pt x="4146" y="2531"/>
                  </a:cubicBezTo>
                  <a:close/>
                  <a:moveTo>
                    <a:pt x="11485" y="2549"/>
                  </a:moveTo>
                  <a:cubicBezTo>
                    <a:pt x="11710" y="2549"/>
                    <a:pt x="11939" y="2635"/>
                    <a:pt x="12120" y="2811"/>
                  </a:cubicBezTo>
                  <a:lnTo>
                    <a:pt x="12772" y="3474"/>
                  </a:lnTo>
                  <a:cubicBezTo>
                    <a:pt x="13165" y="3868"/>
                    <a:pt x="13098" y="4509"/>
                    <a:pt x="12637" y="4824"/>
                  </a:cubicBezTo>
                  <a:lnTo>
                    <a:pt x="10613" y="6173"/>
                  </a:lnTo>
                  <a:cubicBezTo>
                    <a:pt x="10466" y="6272"/>
                    <a:pt x="10298" y="6320"/>
                    <a:pt x="10130" y="6320"/>
                  </a:cubicBezTo>
                  <a:cubicBezTo>
                    <a:pt x="9899" y="6320"/>
                    <a:pt x="9669" y="6229"/>
                    <a:pt x="9500" y="6060"/>
                  </a:cubicBezTo>
                  <a:cubicBezTo>
                    <a:pt x="9219" y="5768"/>
                    <a:pt x="9163" y="5296"/>
                    <a:pt x="9399" y="4947"/>
                  </a:cubicBezTo>
                  <a:lnTo>
                    <a:pt x="10759" y="2935"/>
                  </a:lnTo>
                  <a:cubicBezTo>
                    <a:pt x="10933" y="2680"/>
                    <a:pt x="11207" y="2549"/>
                    <a:pt x="11485" y="2549"/>
                  </a:cubicBezTo>
                  <a:close/>
                  <a:moveTo>
                    <a:pt x="2127" y="6402"/>
                  </a:moveTo>
                  <a:cubicBezTo>
                    <a:pt x="2186" y="6402"/>
                    <a:pt x="2245" y="6408"/>
                    <a:pt x="2305" y="6420"/>
                  </a:cubicBezTo>
                  <a:lnTo>
                    <a:pt x="4700" y="6903"/>
                  </a:lnTo>
                  <a:cubicBezTo>
                    <a:pt x="5104" y="6982"/>
                    <a:pt x="5408" y="7353"/>
                    <a:pt x="5397" y="7769"/>
                  </a:cubicBezTo>
                  <a:cubicBezTo>
                    <a:pt x="5397" y="8196"/>
                    <a:pt x="5104" y="8556"/>
                    <a:pt x="4677" y="8623"/>
                  </a:cubicBezTo>
                  <a:lnTo>
                    <a:pt x="2294" y="9096"/>
                  </a:lnTo>
                  <a:cubicBezTo>
                    <a:pt x="2249" y="9102"/>
                    <a:pt x="2204" y="9105"/>
                    <a:pt x="2159" y="9105"/>
                  </a:cubicBezTo>
                  <a:cubicBezTo>
                    <a:pt x="1673" y="9105"/>
                    <a:pt x="1248" y="8723"/>
                    <a:pt x="1248" y="8208"/>
                  </a:cubicBezTo>
                  <a:lnTo>
                    <a:pt x="1248" y="7274"/>
                  </a:lnTo>
                  <a:cubicBezTo>
                    <a:pt x="1248" y="6793"/>
                    <a:pt x="1650" y="6402"/>
                    <a:pt x="2127" y="6402"/>
                  </a:cubicBezTo>
                  <a:close/>
                  <a:moveTo>
                    <a:pt x="13476" y="6419"/>
                  </a:moveTo>
                  <a:cubicBezTo>
                    <a:pt x="13964" y="6419"/>
                    <a:pt x="14378" y="6799"/>
                    <a:pt x="14368" y="7308"/>
                  </a:cubicBezTo>
                  <a:lnTo>
                    <a:pt x="14368" y="8241"/>
                  </a:lnTo>
                  <a:cubicBezTo>
                    <a:pt x="14348" y="8741"/>
                    <a:pt x="13946" y="9125"/>
                    <a:pt x="13486" y="9125"/>
                  </a:cubicBezTo>
                  <a:cubicBezTo>
                    <a:pt x="13428" y="9125"/>
                    <a:pt x="13370" y="9119"/>
                    <a:pt x="13311" y="9107"/>
                  </a:cubicBezTo>
                  <a:lnTo>
                    <a:pt x="10917" y="8635"/>
                  </a:lnTo>
                  <a:cubicBezTo>
                    <a:pt x="10512" y="8545"/>
                    <a:pt x="10197" y="8185"/>
                    <a:pt x="10220" y="7758"/>
                  </a:cubicBezTo>
                  <a:cubicBezTo>
                    <a:pt x="10220" y="7342"/>
                    <a:pt x="10512" y="6971"/>
                    <a:pt x="10939" y="6903"/>
                  </a:cubicBezTo>
                  <a:lnTo>
                    <a:pt x="13323" y="6431"/>
                  </a:lnTo>
                  <a:cubicBezTo>
                    <a:pt x="13374" y="6423"/>
                    <a:pt x="13426" y="6419"/>
                    <a:pt x="13476" y="6419"/>
                  </a:cubicBezTo>
                  <a:close/>
                  <a:moveTo>
                    <a:pt x="5486" y="9196"/>
                  </a:moveTo>
                  <a:cubicBezTo>
                    <a:pt x="5717" y="9196"/>
                    <a:pt x="5947" y="9286"/>
                    <a:pt x="6116" y="9455"/>
                  </a:cubicBezTo>
                  <a:cubicBezTo>
                    <a:pt x="6397" y="9759"/>
                    <a:pt x="6442" y="10231"/>
                    <a:pt x="6217" y="10568"/>
                  </a:cubicBezTo>
                  <a:lnTo>
                    <a:pt x="4846" y="12581"/>
                  </a:lnTo>
                  <a:cubicBezTo>
                    <a:pt x="4678" y="12835"/>
                    <a:pt x="4404" y="12967"/>
                    <a:pt x="4126" y="12967"/>
                  </a:cubicBezTo>
                  <a:cubicBezTo>
                    <a:pt x="3901" y="12967"/>
                    <a:pt x="3673" y="12881"/>
                    <a:pt x="3497" y="12704"/>
                  </a:cubicBezTo>
                  <a:lnTo>
                    <a:pt x="2845" y="12041"/>
                  </a:lnTo>
                  <a:cubicBezTo>
                    <a:pt x="2451" y="11648"/>
                    <a:pt x="2519" y="11007"/>
                    <a:pt x="2980" y="10692"/>
                  </a:cubicBezTo>
                  <a:lnTo>
                    <a:pt x="5003" y="9343"/>
                  </a:lnTo>
                  <a:cubicBezTo>
                    <a:pt x="5150" y="9244"/>
                    <a:pt x="5318" y="9196"/>
                    <a:pt x="5486" y="9196"/>
                  </a:cubicBezTo>
                  <a:close/>
                  <a:moveTo>
                    <a:pt x="10125" y="9205"/>
                  </a:moveTo>
                  <a:cubicBezTo>
                    <a:pt x="10298" y="9205"/>
                    <a:pt x="10472" y="9257"/>
                    <a:pt x="10624" y="9365"/>
                  </a:cubicBezTo>
                  <a:lnTo>
                    <a:pt x="12637" y="10726"/>
                  </a:lnTo>
                  <a:cubicBezTo>
                    <a:pt x="13086" y="11029"/>
                    <a:pt x="13154" y="11693"/>
                    <a:pt x="12760" y="12075"/>
                  </a:cubicBezTo>
                  <a:lnTo>
                    <a:pt x="12097" y="12738"/>
                  </a:lnTo>
                  <a:cubicBezTo>
                    <a:pt x="11926" y="12909"/>
                    <a:pt x="11708" y="12991"/>
                    <a:pt x="11491" y="12991"/>
                  </a:cubicBezTo>
                  <a:cubicBezTo>
                    <a:pt x="11208" y="12991"/>
                    <a:pt x="10926" y="12853"/>
                    <a:pt x="10748" y="12592"/>
                  </a:cubicBezTo>
                  <a:lnTo>
                    <a:pt x="9399" y="10568"/>
                  </a:lnTo>
                  <a:cubicBezTo>
                    <a:pt x="9163" y="10220"/>
                    <a:pt x="9219" y="9759"/>
                    <a:pt x="9511" y="9455"/>
                  </a:cubicBezTo>
                  <a:cubicBezTo>
                    <a:pt x="9682" y="9291"/>
                    <a:pt x="9902" y="9205"/>
                    <a:pt x="10125" y="9205"/>
                  </a:cubicBezTo>
                  <a:close/>
                  <a:moveTo>
                    <a:pt x="7791" y="10175"/>
                  </a:moveTo>
                  <a:cubicBezTo>
                    <a:pt x="7799" y="10175"/>
                    <a:pt x="7806" y="10175"/>
                    <a:pt x="7814" y="10175"/>
                  </a:cubicBezTo>
                  <a:cubicBezTo>
                    <a:pt x="8241" y="10175"/>
                    <a:pt x="8601" y="10467"/>
                    <a:pt x="8668" y="10894"/>
                  </a:cubicBezTo>
                  <a:lnTo>
                    <a:pt x="9140" y="13278"/>
                  </a:lnTo>
                  <a:cubicBezTo>
                    <a:pt x="9219" y="13817"/>
                    <a:pt x="8814" y="14323"/>
                    <a:pt x="8252" y="14323"/>
                  </a:cubicBezTo>
                  <a:lnTo>
                    <a:pt x="7319" y="14323"/>
                  </a:lnTo>
                  <a:cubicBezTo>
                    <a:pt x="6779" y="14323"/>
                    <a:pt x="6352" y="13817"/>
                    <a:pt x="6465" y="13267"/>
                  </a:cubicBezTo>
                  <a:lnTo>
                    <a:pt x="6948" y="10883"/>
                  </a:lnTo>
                  <a:cubicBezTo>
                    <a:pt x="7025" y="10475"/>
                    <a:pt x="7385" y="10175"/>
                    <a:pt x="7791" y="10175"/>
                  </a:cubicBezTo>
                  <a:close/>
                  <a:moveTo>
                    <a:pt x="7759" y="1"/>
                  </a:moveTo>
                  <a:cubicBezTo>
                    <a:pt x="3485" y="1"/>
                    <a:pt x="11" y="3470"/>
                    <a:pt x="11" y="7747"/>
                  </a:cubicBezTo>
                  <a:cubicBezTo>
                    <a:pt x="0" y="12030"/>
                    <a:pt x="3474" y="15515"/>
                    <a:pt x="7758" y="15515"/>
                  </a:cubicBezTo>
                  <a:cubicBezTo>
                    <a:pt x="7764" y="15515"/>
                    <a:pt x="7771" y="15515"/>
                    <a:pt x="7778" y="15515"/>
                  </a:cubicBezTo>
                  <a:cubicBezTo>
                    <a:pt x="12052" y="15515"/>
                    <a:pt x="15526" y="12045"/>
                    <a:pt x="15526" y="7769"/>
                  </a:cubicBezTo>
                  <a:cubicBezTo>
                    <a:pt x="15549" y="3497"/>
                    <a:pt x="12075" y="12"/>
                    <a:pt x="7780" y="1"/>
                  </a:cubicBezTo>
                  <a:cubicBezTo>
                    <a:pt x="7773" y="1"/>
                    <a:pt x="7766" y="1"/>
                    <a:pt x="7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830575" y="3543575"/>
              <a:ext cx="49775" cy="50050"/>
            </a:xfrm>
            <a:custGeom>
              <a:avLst/>
              <a:gdLst/>
              <a:ahLst/>
              <a:cxnLst/>
              <a:rect l="l" t="t" r="r" b="b"/>
              <a:pathLst>
                <a:path w="1991" h="2002" extrusionOk="0">
                  <a:moveTo>
                    <a:pt x="990" y="0"/>
                  </a:moveTo>
                  <a:cubicBezTo>
                    <a:pt x="450" y="0"/>
                    <a:pt x="0" y="450"/>
                    <a:pt x="0" y="1001"/>
                  </a:cubicBezTo>
                  <a:cubicBezTo>
                    <a:pt x="0" y="1552"/>
                    <a:pt x="450" y="2001"/>
                    <a:pt x="990" y="2001"/>
                  </a:cubicBezTo>
                  <a:cubicBezTo>
                    <a:pt x="1541" y="2001"/>
                    <a:pt x="1990" y="1552"/>
                    <a:pt x="1990" y="1001"/>
                  </a:cubicBezTo>
                  <a:cubicBezTo>
                    <a:pt x="1990" y="450"/>
                    <a:pt x="1541" y="0"/>
                    <a:pt x="990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8"/>
            <p:cNvSpPr/>
            <p:nvPr/>
          </p:nvSpPr>
          <p:spPr>
            <a:xfrm>
              <a:off x="840400" y="3553400"/>
              <a:ext cx="30100" cy="30375"/>
            </a:xfrm>
            <a:custGeom>
              <a:avLst/>
              <a:gdLst/>
              <a:ahLst/>
              <a:cxnLst/>
              <a:rect l="l" t="t" r="r" b="b"/>
              <a:pathLst>
                <a:path w="1204" h="1215" extrusionOk="0">
                  <a:moveTo>
                    <a:pt x="597" y="1"/>
                  </a:moveTo>
                  <a:cubicBezTo>
                    <a:pt x="260" y="1"/>
                    <a:pt x="1" y="271"/>
                    <a:pt x="1" y="608"/>
                  </a:cubicBezTo>
                  <a:cubicBezTo>
                    <a:pt x="1" y="945"/>
                    <a:pt x="260" y="1215"/>
                    <a:pt x="597" y="1215"/>
                  </a:cubicBezTo>
                  <a:cubicBezTo>
                    <a:pt x="934" y="1215"/>
                    <a:pt x="1204" y="945"/>
                    <a:pt x="1204" y="608"/>
                  </a:cubicBezTo>
                  <a:cubicBezTo>
                    <a:pt x="1204" y="282"/>
                    <a:pt x="934" y="1"/>
                    <a:pt x="597" y="1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8"/>
            <p:cNvSpPr/>
            <p:nvPr/>
          </p:nvSpPr>
          <p:spPr>
            <a:xfrm>
              <a:off x="903925" y="3393650"/>
              <a:ext cx="78725" cy="48200"/>
            </a:xfrm>
            <a:custGeom>
              <a:avLst/>
              <a:gdLst/>
              <a:ahLst/>
              <a:cxnLst/>
              <a:rect l="l" t="t" r="r" b="b"/>
              <a:pathLst>
                <a:path w="3149" h="1928" extrusionOk="0">
                  <a:moveTo>
                    <a:pt x="156" y="0"/>
                  </a:moveTo>
                  <a:cubicBezTo>
                    <a:pt x="88" y="0"/>
                    <a:pt x="22" y="52"/>
                    <a:pt x="12" y="129"/>
                  </a:cubicBezTo>
                  <a:cubicBezTo>
                    <a:pt x="1" y="207"/>
                    <a:pt x="57" y="297"/>
                    <a:pt x="136" y="309"/>
                  </a:cubicBezTo>
                  <a:cubicBezTo>
                    <a:pt x="158" y="309"/>
                    <a:pt x="1485" y="578"/>
                    <a:pt x="2845" y="1883"/>
                  </a:cubicBezTo>
                  <a:cubicBezTo>
                    <a:pt x="2879" y="1916"/>
                    <a:pt x="2924" y="1927"/>
                    <a:pt x="2969" y="1927"/>
                  </a:cubicBezTo>
                  <a:cubicBezTo>
                    <a:pt x="3002" y="1927"/>
                    <a:pt x="3047" y="1916"/>
                    <a:pt x="3081" y="1883"/>
                  </a:cubicBezTo>
                  <a:cubicBezTo>
                    <a:pt x="3149" y="1826"/>
                    <a:pt x="3149" y="1714"/>
                    <a:pt x="3081" y="1658"/>
                  </a:cubicBezTo>
                  <a:cubicBezTo>
                    <a:pt x="1631" y="286"/>
                    <a:pt x="248" y="16"/>
                    <a:pt x="192" y="5"/>
                  </a:cubicBezTo>
                  <a:cubicBezTo>
                    <a:pt x="180" y="2"/>
                    <a:pt x="168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8"/>
            <p:cNvSpPr/>
            <p:nvPr/>
          </p:nvSpPr>
          <p:spPr>
            <a:xfrm>
              <a:off x="728275" y="3694875"/>
              <a:ext cx="62425" cy="43775"/>
            </a:xfrm>
            <a:custGeom>
              <a:avLst/>
              <a:gdLst/>
              <a:ahLst/>
              <a:cxnLst/>
              <a:rect l="l" t="t" r="r" b="b"/>
              <a:pathLst>
                <a:path w="2497" h="1751" extrusionOk="0">
                  <a:moveTo>
                    <a:pt x="179" y="1"/>
                  </a:moveTo>
                  <a:cubicBezTo>
                    <a:pt x="140" y="1"/>
                    <a:pt x="100" y="15"/>
                    <a:pt x="68" y="42"/>
                  </a:cubicBezTo>
                  <a:cubicBezTo>
                    <a:pt x="0" y="87"/>
                    <a:pt x="0" y="188"/>
                    <a:pt x="56" y="266"/>
                  </a:cubicBezTo>
                  <a:cubicBezTo>
                    <a:pt x="1147" y="1514"/>
                    <a:pt x="2249" y="1739"/>
                    <a:pt x="2294" y="1750"/>
                  </a:cubicBezTo>
                  <a:lnTo>
                    <a:pt x="2316" y="1750"/>
                  </a:lnTo>
                  <a:cubicBezTo>
                    <a:pt x="2384" y="1750"/>
                    <a:pt x="2462" y="1705"/>
                    <a:pt x="2485" y="1627"/>
                  </a:cubicBezTo>
                  <a:cubicBezTo>
                    <a:pt x="2496" y="1526"/>
                    <a:pt x="2440" y="1447"/>
                    <a:pt x="2361" y="1424"/>
                  </a:cubicBezTo>
                  <a:cubicBezTo>
                    <a:pt x="2350" y="1424"/>
                    <a:pt x="1316" y="1211"/>
                    <a:pt x="293" y="53"/>
                  </a:cubicBezTo>
                  <a:cubicBezTo>
                    <a:pt x="263" y="18"/>
                    <a:pt x="221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8"/>
            <p:cNvSpPr/>
            <p:nvPr/>
          </p:nvSpPr>
          <p:spPr>
            <a:xfrm>
              <a:off x="1107700" y="3304675"/>
              <a:ext cx="329425" cy="300125"/>
            </a:xfrm>
            <a:custGeom>
              <a:avLst/>
              <a:gdLst/>
              <a:ahLst/>
              <a:cxnLst/>
              <a:rect l="l" t="t" r="r" b="b"/>
              <a:pathLst>
                <a:path w="13177" h="12005" extrusionOk="0">
                  <a:moveTo>
                    <a:pt x="6590" y="0"/>
                  </a:moveTo>
                  <a:cubicBezTo>
                    <a:pt x="5054" y="0"/>
                    <a:pt x="3519" y="585"/>
                    <a:pt x="2350" y="1754"/>
                  </a:cubicBezTo>
                  <a:cubicBezTo>
                    <a:pt x="1" y="4104"/>
                    <a:pt x="1" y="7904"/>
                    <a:pt x="2350" y="10242"/>
                  </a:cubicBezTo>
                  <a:cubicBezTo>
                    <a:pt x="3519" y="11417"/>
                    <a:pt x="5054" y="12004"/>
                    <a:pt x="6590" y="12004"/>
                  </a:cubicBezTo>
                  <a:cubicBezTo>
                    <a:pt x="8126" y="12004"/>
                    <a:pt x="9663" y="11417"/>
                    <a:pt x="10838" y="10242"/>
                  </a:cubicBezTo>
                  <a:cubicBezTo>
                    <a:pt x="13177" y="7904"/>
                    <a:pt x="13177" y="4104"/>
                    <a:pt x="10838" y="1754"/>
                  </a:cubicBezTo>
                  <a:cubicBezTo>
                    <a:pt x="9663" y="585"/>
                    <a:pt x="8126" y="0"/>
                    <a:pt x="6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8"/>
            <p:cNvSpPr/>
            <p:nvPr/>
          </p:nvSpPr>
          <p:spPr>
            <a:xfrm>
              <a:off x="1045300" y="3244525"/>
              <a:ext cx="454225" cy="420550"/>
            </a:xfrm>
            <a:custGeom>
              <a:avLst/>
              <a:gdLst/>
              <a:ahLst/>
              <a:cxnLst/>
              <a:rect l="l" t="t" r="r" b="b"/>
              <a:pathLst>
                <a:path w="18169" h="16822" extrusionOk="0">
                  <a:moveTo>
                    <a:pt x="9650" y="1310"/>
                  </a:moveTo>
                  <a:cubicBezTo>
                    <a:pt x="9708" y="1310"/>
                    <a:pt x="9767" y="1315"/>
                    <a:pt x="9827" y="1327"/>
                  </a:cubicBezTo>
                  <a:lnTo>
                    <a:pt x="10827" y="1496"/>
                  </a:lnTo>
                  <a:cubicBezTo>
                    <a:pt x="11423" y="1597"/>
                    <a:pt x="11772" y="2215"/>
                    <a:pt x="11547" y="2777"/>
                  </a:cubicBezTo>
                  <a:lnTo>
                    <a:pt x="10614" y="5239"/>
                  </a:lnTo>
                  <a:cubicBezTo>
                    <a:pt x="10465" y="5605"/>
                    <a:pt x="10117" y="5849"/>
                    <a:pt x="9729" y="5849"/>
                  </a:cubicBezTo>
                  <a:cubicBezTo>
                    <a:pt x="9676" y="5849"/>
                    <a:pt x="9622" y="5845"/>
                    <a:pt x="9568" y="5835"/>
                  </a:cubicBezTo>
                  <a:cubicBezTo>
                    <a:pt x="9118" y="5768"/>
                    <a:pt x="8770" y="5374"/>
                    <a:pt x="8770" y="4924"/>
                  </a:cubicBezTo>
                  <a:lnTo>
                    <a:pt x="8725" y="2283"/>
                  </a:lnTo>
                  <a:cubicBezTo>
                    <a:pt x="8705" y="1737"/>
                    <a:pt x="9138" y="1310"/>
                    <a:pt x="9650" y="1310"/>
                  </a:cubicBezTo>
                  <a:close/>
                  <a:moveTo>
                    <a:pt x="5992" y="2136"/>
                  </a:moveTo>
                  <a:cubicBezTo>
                    <a:pt x="6355" y="2136"/>
                    <a:pt x="6707" y="2347"/>
                    <a:pt x="6870" y="2710"/>
                  </a:cubicBezTo>
                  <a:lnTo>
                    <a:pt x="7949" y="5104"/>
                  </a:lnTo>
                  <a:cubicBezTo>
                    <a:pt x="8129" y="5532"/>
                    <a:pt x="7994" y="6026"/>
                    <a:pt x="7623" y="6285"/>
                  </a:cubicBezTo>
                  <a:cubicBezTo>
                    <a:pt x="7452" y="6405"/>
                    <a:pt x="7257" y="6463"/>
                    <a:pt x="7065" y="6463"/>
                  </a:cubicBezTo>
                  <a:cubicBezTo>
                    <a:pt x="6827" y="6463"/>
                    <a:pt x="6594" y="6374"/>
                    <a:pt x="6420" y="6206"/>
                  </a:cubicBezTo>
                  <a:lnTo>
                    <a:pt x="4509" y="4374"/>
                  </a:lnTo>
                  <a:cubicBezTo>
                    <a:pt x="4070" y="3969"/>
                    <a:pt x="4127" y="3249"/>
                    <a:pt x="4621" y="2901"/>
                  </a:cubicBezTo>
                  <a:lnTo>
                    <a:pt x="5442" y="2316"/>
                  </a:lnTo>
                  <a:cubicBezTo>
                    <a:pt x="5611" y="2193"/>
                    <a:pt x="5803" y="2136"/>
                    <a:pt x="5992" y="2136"/>
                  </a:cubicBezTo>
                  <a:close/>
                  <a:moveTo>
                    <a:pt x="13860" y="3492"/>
                  </a:moveTo>
                  <a:cubicBezTo>
                    <a:pt x="14160" y="3492"/>
                    <a:pt x="14460" y="3632"/>
                    <a:pt x="14650" y="3901"/>
                  </a:cubicBezTo>
                  <a:lnTo>
                    <a:pt x="15246" y="4733"/>
                  </a:lnTo>
                  <a:cubicBezTo>
                    <a:pt x="15594" y="5217"/>
                    <a:pt x="15392" y="5903"/>
                    <a:pt x="14852" y="6150"/>
                  </a:cubicBezTo>
                  <a:lnTo>
                    <a:pt x="12446" y="7229"/>
                  </a:lnTo>
                  <a:cubicBezTo>
                    <a:pt x="12317" y="7284"/>
                    <a:pt x="12182" y="7310"/>
                    <a:pt x="12050" y="7310"/>
                  </a:cubicBezTo>
                  <a:cubicBezTo>
                    <a:pt x="11747" y="7310"/>
                    <a:pt x="11457" y="7170"/>
                    <a:pt x="11277" y="6903"/>
                  </a:cubicBezTo>
                  <a:cubicBezTo>
                    <a:pt x="10996" y="6532"/>
                    <a:pt x="11030" y="6026"/>
                    <a:pt x="11344" y="5700"/>
                  </a:cubicBezTo>
                  <a:lnTo>
                    <a:pt x="13177" y="3789"/>
                  </a:lnTo>
                  <a:cubicBezTo>
                    <a:pt x="13361" y="3590"/>
                    <a:pt x="13610" y="3492"/>
                    <a:pt x="13860" y="3492"/>
                  </a:cubicBezTo>
                  <a:close/>
                  <a:moveTo>
                    <a:pt x="3154" y="5918"/>
                  </a:moveTo>
                  <a:cubicBezTo>
                    <a:pt x="3268" y="5918"/>
                    <a:pt x="3384" y="5938"/>
                    <a:pt x="3497" y="5981"/>
                  </a:cubicBezTo>
                  <a:lnTo>
                    <a:pt x="5948" y="6903"/>
                  </a:lnTo>
                  <a:cubicBezTo>
                    <a:pt x="6375" y="7072"/>
                    <a:pt x="6623" y="7510"/>
                    <a:pt x="6555" y="7960"/>
                  </a:cubicBezTo>
                  <a:cubicBezTo>
                    <a:pt x="6488" y="8410"/>
                    <a:pt x="6094" y="8747"/>
                    <a:pt x="5644" y="8747"/>
                  </a:cubicBezTo>
                  <a:lnTo>
                    <a:pt x="3002" y="8803"/>
                  </a:lnTo>
                  <a:cubicBezTo>
                    <a:pt x="2979" y="8805"/>
                    <a:pt x="2956" y="8806"/>
                    <a:pt x="2933" y="8806"/>
                  </a:cubicBezTo>
                  <a:cubicBezTo>
                    <a:pt x="2361" y="8806"/>
                    <a:pt x="1939" y="8275"/>
                    <a:pt x="2047" y="7713"/>
                  </a:cubicBezTo>
                  <a:lnTo>
                    <a:pt x="2215" y="6712"/>
                  </a:lnTo>
                  <a:cubicBezTo>
                    <a:pt x="2287" y="6236"/>
                    <a:pt x="2703" y="5918"/>
                    <a:pt x="3154" y="5918"/>
                  </a:cubicBezTo>
                  <a:close/>
                  <a:moveTo>
                    <a:pt x="15276" y="8016"/>
                  </a:moveTo>
                  <a:cubicBezTo>
                    <a:pt x="15873" y="8016"/>
                    <a:pt x="16324" y="8540"/>
                    <a:pt x="16212" y="9129"/>
                  </a:cubicBezTo>
                  <a:lnTo>
                    <a:pt x="16044" y="10130"/>
                  </a:lnTo>
                  <a:cubicBezTo>
                    <a:pt x="15963" y="10587"/>
                    <a:pt x="15553" y="10901"/>
                    <a:pt x="15105" y="10901"/>
                  </a:cubicBezTo>
                  <a:cubicBezTo>
                    <a:pt x="14992" y="10901"/>
                    <a:pt x="14876" y="10881"/>
                    <a:pt x="14762" y="10838"/>
                  </a:cubicBezTo>
                  <a:lnTo>
                    <a:pt x="12300" y="9916"/>
                  </a:lnTo>
                  <a:cubicBezTo>
                    <a:pt x="11884" y="9747"/>
                    <a:pt x="11625" y="9309"/>
                    <a:pt x="11704" y="8859"/>
                  </a:cubicBezTo>
                  <a:cubicBezTo>
                    <a:pt x="11772" y="8410"/>
                    <a:pt x="12165" y="8072"/>
                    <a:pt x="12615" y="8072"/>
                  </a:cubicBezTo>
                  <a:lnTo>
                    <a:pt x="15257" y="8016"/>
                  </a:lnTo>
                  <a:cubicBezTo>
                    <a:pt x="15263" y="8016"/>
                    <a:pt x="15269" y="8016"/>
                    <a:pt x="15276" y="8016"/>
                  </a:cubicBezTo>
                  <a:close/>
                  <a:moveTo>
                    <a:pt x="6204" y="9509"/>
                  </a:moveTo>
                  <a:cubicBezTo>
                    <a:pt x="6507" y="9509"/>
                    <a:pt x="6802" y="9650"/>
                    <a:pt x="6982" y="9916"/>
                  </a:cubicBezTo>
                  <a:cubicBezTo>
                    <a:pt x="7263" y="10298"/>
                    <a:pt x="7218" y="10804"/>
                    <a:pt x="6904" y="11119"/>
                  </a:cubicBezTo>
                  <a:lnTo>
                    <a:pt x="5082" y="13030"/>
                  </a:lnTo>
                  <a:cubicBezTo>
                    <a:pt x="4898" y="13230"/>
                    <a:pt x="4649" y="13327"/>
                    <a:pt x="4399" y="13327"/>
                  </a:cubicBezTo>
                  <a:cubicBezTo>
                    <a:pt x="4100" y="13327"/>
                    <a:pt x="3800" y="13187"/>
                    <a:pt x="3610" y="12918"/>
                  </a:cubicBezTo>
                  <a:lnTo>
                    <a:pt x="3014" y="12097"/>
                  </a:lnTo>
                  <a:cubicBezTo>
                    <a:pt x="2665" y="11602"/>
                    <a:pt x="2856" y="10917"/>
                    <a:pt x="3407" y="10669"/>
                  </a:cubicBezTo>
                  <a:lnTo>
                    <a:pt x="5813" y="9590"/>
                  </a:lnTo>
                  <a:cubicBezTo>
                    <a:pt x="5939" y="9536"/>
                    <a:pt x="6072" y="9509"/>
                    <a:pt x="6204" y="9509"/>
                  </a:cubicBezTo>
                  <a:close/>
                  <a:moveTo>
                    <a:pt x="11181" y="10369"/>
                  </a:moveTo>
                  <a:cubicBezTo>
                    <a:pt x="11420" y="10369"/>
                    <a:pt x="11657" y="10460"/>
                    <a:pt x="11839" y="10636"/>
                  </a:cubicBezTo>
                  <a:lnTo>
                    <a:pt x="13750" y="12457"/>
                  </a:lnTo>
                  <a:cubicBezTo>
                    <a:pt x="14189" y="12862"/>
                    <a:pt x="14133" y="13570"/>
                    <a:pt x="13638" y="13918"/>
                  </a:cubicBezTo>
                  <a:lnTo>
                    <a:pt x="12806" y="14514"/>
                  </a:lnTo>
                  <a:cubicBezTo>
                    <a:pt x="12642" y="14632"/>
                    <a:pt x="12454" y="14687"/>
                    <a:pt x="12268" y="14687"/>
                  </a:cubicBezTo>
                  <a:cubicBezTo>
                    <a:pt x="11903" y="14687"/>
                    <a:pt x="11546" y="14478"/>
                    <a:pt x="11389" y="14121"/>
                  </a:cubicBezTo>
                  <a:lnTo>
                    <a:pt x="10310" y="11715"/>
                  </a:lnTo>
                  <a:cubicBezTo>
                    <a:pt x="10130" y="11288"/>
                    <a:pt x="10254" y="10804"/>
                    <a:pt x="10636" y="10546"/>
                  </a:cubicBezTo>
                  <a:cubicBezTo>
                    <a:pt x="10800" y="10426"/>
                    <a:pt x="10991" y="10369"/>
                    <a:pt x="11181" y="10369"/>
                  </a:cubicBezTo>
                  <a:close/>
                  <a:moveTo>
                    <a:pt x="8533" y="10973"/>
                  </a:moveTo>
                  <a:cubicBezTo>
                    <a:pt x="8581" y="10973"/>
                    <a:pt x="8631" y="10977"/>
                    <a:pt x="8680" y="10984"/>
                  </a:cubicBezTo>
                  <a:cubicBezTo>
                    <a:pt x="9130" y="11052"/>
                    <a:pt x="9467" y="11445"/>
                    <a:pt x="9467" y="11895"/>
                  </a:cubicBezTo>
                  <a:lnTo>
                    <a:pt x="9523" y="14537"/>
                  </a:lnTo>
                  <a:cubicBezTo>
                    <a:pt x="9543" y="15082"/>
                    <a:pt x="9119" y="15509"/>
                    <a:pt x="8601" y="15509"/>
                  </a:cubicBezTo>
                  <a:cubicBezTo>
                    <a:pt x="8542" y="15509"/>
                    <a:pt x="8482" y="15504"/>
                    <a:pt x="8421" y="15492"/>
                  </a:cubicBezTo>
                  <a:lnTo>
                    <a:pt x="7432" y="15324"/>
                  </a:lnTo>
                  <a:cubicBezTo>
                    <a:pt x="6836" y="15223"/>
                    <a:pt x="6488" y="14604"/>
                    <a:pt x="6701" y="14042"/>
                  </a:cubicBezTo>
                  <a:lnTo>
                    <a:pt x="7623" y="11591"/>
                  </a:lnTo>
                  <a:cubicBezTo>
                    <a:pt x="7773" y="11211"/>
                    <a:pt x="8137" y="10973"/>
                    <a:pt x="8533" y="10973"/>
                  </a:cubicBezTo>
                  <a:close/>
                  <a:moveTo>
                    <a:pt x="9066" y="1"/>
                  </a:moveTo>
                  <a:cubicBezTo>
                    <a:pt x="5050" y="1"/>
                    <a:pt x="1503" y="2890"/>
                    <a:pt x="799" y="6993"/>
                  </a:cubicBezTo>
                  <a:cubicBezTo>
                    <a:pt x="1" y="11569"/>
                    <a:pt x="3081" y="15920"/>
                    <a:pt x="7668" y="16695"/>
                  </a:cubicBezTo>
                  <a:cubicBezTo>
                    <a:pt x="8155" y="16780"/>
                    <a:pt x="8639" y="16821"/>
                    <a:pt x="9116" y="16821"/>
                  </a:cubicBezTo>
                  <a:cubicBezTo>
                    <a:pt x="13129" y="16821"/>
                    <a:pt x="16678" y="13925"/>
                    <a:pt x="17382" y="9826"/>
                  </a:cubicBezTo>
                  <a:cubicBezTo>
                    <a:pt x="18169" y="5251"/>
                    <a:pt x="15088" y="888"/>
                    <a:pt x="10501" y="124"/>
                  </a:cubicBezTo>
                  <a:cubicBezTo>
                    <a:pt x="10019" y="41"/>
                    <a:pt x="9539" y="1"/>
                    <a:pt x="90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8"/>
            <p:cNvSpPr/>
            <p:nvPr/>
          </p:nvSpPr>
          <p:spPr>
            <a:xfrm>
              <a:off x="1241775" y="3427575"/>
              <a:ext cx="61300" cy="54175"/>
            </a:xfrm>
            <a:custGeom>
              <a:avLst/>
              <a:gdLst/>
              <a:ahLst/>
              <a:cxnLst/>
              <a:rect l="l" t="t" r="r" b="b"/>
              <a:pathLst>
                <a:path w="2452" h="2167" extrusionOk="0">
                  <a:moveTo>
                    <a:pt x="1222" y="0"/>
                  </a:moveTo>
                  <a:cubicBezTo>
                    <a:pt x="1006" y="0"/>
                    <a:pt x="787" y="65"/>
                    <a:pt x="596" y="199"/>
                  </a:cubicBezTo>
                  <a:cubicBezTo>
                    <a:pt x="113" y="548"/>
                    <a:pt x="0" y="1223"/>
                    <a:pt x="337" y="1706"/>
                  </a:cubicBezTo>
                  <a:cubicBezTo>
                    <a:pt x="550" y="2007"/>
                    <a:pt x="883" y="2167"/>
                    <a:pt x="1223" y="2167"/>
                  </a:cubicBezTo>
                  <a:cubicBezTo>
                    <a:pt x="1441" y="2167"/>
                    <a:pt x="1662" y="2101"/>
                    <a:pt x="1855" y="1965"/>
                  </a:cubicBezTo>
                  <a:cubicBezTo>
                    <a:pt x="2339" y="1616"/>
                    <a:pt x="2451" y="941"/>
                    <a:pt x="2114" y="458"/>
                  </a:cubicBezTo>
                  <a:cubicBezTo>
                    <a:pt x="1900" y="162"/>
                    <a:pt x="1564" y="0"/>
                    <a:pt x="1222" y="0"/>
                  </a:cubicBezTo>
                  <a:close/>
                </a:path>
              </a:pathLst>
            </a:custGeom>
            <a:solidFill>
              <a:srgbClr val="75A5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8"/>
            <p:cNvSpPr/>
            <p:nvPr/>
          </p:nvSpPr>
          <p:spPr>
            <a:xfrm>
              <a:off x="1254975" y="3437975"/>
              <a:ext cx="35450" cy="32750"/>
            </a:xfrm>
            <a:custGeom>
              <a:avLst/>
              <a:gdLst/>
              <a:ahLst/>
              <a:cxnLst/>
              <a:rect l="l" t="t" r="r" b="b"/>
              <a:pathLst>
                <a:path w="1418" h="1310" extrusionOk="0">
                  <a:moveTo>
                    <a:pt x="708" y="0"/>
                  </a:moveTo>
                  <a:cubicBezTo>
                    <a:pt x="388" y="0"/>
                    <a:pt x="108" y="233"/>
                    <a:pt x="57" y="548"/>
                  </a:cubicBezTo>
                  <a:cubicBezTo>
                    <a:pt x="1" y="908"/>
                    <a:pt x="237" y="1245"/>
                    <a:pt x="585" y="1301"/>
                  </a:cubicBezTo>
                  <a:cubicBezTo>
                    <a:pt x="622" y="1307"/>
                    <a:pt x="658" y="1309"/>
                    <a:pt x="694" y="1309"/>
                  </a:cubicBezTo>
                  <a:cubicBezTo>
                    <a:pt x="1020" y="1309"/>
                    <a:pt x="1299" y="1087"/>
                    <a:pt x="1350" y="773"/>
                  </a:cubicBezTo>
                  <a:cubicBezTo>
                    <a:pt x="1417" y="424"/>
                    <a:pt x="1159" y="87"/>
                    <a:pt x="810" y="8"/>
                  </a:cubicBezTo>
                  <a:cubicBezTo>
                    <a:pt x="776" y="3"/>
                    <a:pt x="741" y="0"/>
                    <a:pt x="708" y="0"/>
                  </a:cubicBez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8"/>
            <p:cNvSpPr/>
            <p:nvPr/>
          </p:nvSpPr>
          <p:spPr>
            <a:xfrm>
              <a:off x="1355025" y="3276725"/>
              <a:ext cx="77600" cy="64325"/>
            </a:xfrm>
            <a:custGeom>
              <a:avLst/>
              <a:gdLst/>
              <a:ahLst/>
              <a:cxnLst/>
              <a:rect l="l" t="t" r="r" b="b"/>
              <a:pathLst>
                <a:path w="3104" h="2573" extrusionOk="0">
                  <a:moveTo>
                    <a:pt x="197" y="0"/>
                  </a:moveTo>
                  <a:cubicBezTo>
                    <a:pt x="124" y="0"/>
                    <a:pt x="60" y="47"/>
                    <a:pt x="35" y="106"/>
                  </a:cubicBezTo>
                  <a:cubicBezTo>
                    <a:pt x="1" y="196"/>
                    <a:pt x="57" y="309"/>
                    <a:pt x="136" y="331"/>
                  </a:cubicBezTo>
                  <a:cubicBezTo>
                    <a:pt x="158" y="331"/>
                    <a:pt x="1530" y="860"/>
                    <a:pt x="2755" y="2501"/>
                  </a:cubicBezTo>
                  <a:cubicBezTo>
                    <a:pt x="2778" y="2546"/>
                    <a:pt x="2823" y="2557"/>
                    <a:pt x="2868" y="2568"/>
                  </a:cubicBezTo>
                  <a:cubicBezTo>
                    <a:pt x="2880" y="2571"/>
                    <a:pt x="2893" y="2573"/>
                    <a:pt x="2906" y="2573"/>
                  </a:cubicBezTo>
                  <a:cubicBezTo>
                    <a:pt x="2941" y="2573"/>
                    <a:pt x="2978" y="2562"/>
                    <a:pt x="3003" y="2546"/>
                  </a:cubicBezTo>
                  <a:cubicBezTo>
                    <a:pt x="3093" y="2490"/>
                    <a:pt x="3104" y="2389"/>
                    <a:pt x="3048" y="2299"/>
                  </a:cubicBezTo>
                  <a:cubicBezTo>
                    <a:pt x="1744" y="556"/>
                    <a:pt x="316" y="39"/>
                    <a:pt x="271" y="16"/>
                  </a:cubicBezTo>
                  <a:cubicBezTo>
                    <a:pt x="246" y="5"/>
                    <a:pt x="221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8"/>
            <p:cNvSpPr/>
            <p:nvPr/>
          </p:nvSpPr>
          <p:spPr>
            <a:xfrm>
              <a:off x="1112475" y="3567250"/>
              <a:ext cx="61300" cy="57050"/>
            </a:xfrm>
            <a:custGeom>
              <a:avLst/>
              <a:gdLst/>
              <a:ahLst/>
              <a:cxnLst/>
              <a:rect l="l" t="t" r="r" b="b"/>
              <a:pathLst>
                <a:path w="2452" h="2282" extrusionOk="0">
                  <a:moveTo>
                    <a:pt x="216" y="1"/>
                  </a:moveTo>
                  <a:cubicBezTo>
                    <a:pt x="182" y="1"/>
                    <a:pt x="146" y="11"/>
                    <a:pt x="113" y="31"/>
                  </a:cubicBezTo>
                  <a:cubicBezTo>
                    <a:pt x="34" y="65"/>
                    <a:pt x="1" y="177"/>
                    <a:pt x="57" y="267"/>
                  </a:cubicBezTo>
                  <a:cubicBezTo>
                    <a:pt x="1001" y="1796"/>
                    <a:pt x="2137" y="2246"/>
                    <a:pt x="2182" y="2257"/>
                  </a:cubicBezTo>
                  <a:cubicBezTo>
                    <a:pt x="2182" y="2280"/>
                    <a:pt x="2193" y="2280"/>
                    <a:pt x="2215" y="2280"/>
                  </a:cubicBezTo>
                  <a:cubicBezTo>
                    <a:pt x="2222" y="2281"/>
                    <a:pt x="2229" y="2281"/>
                    <a:pt x="2236" y="2281"/>
                  </a:cubicBezTo>
                  <a:cubicBezTo>
                    <a:pt x="2309" y="2281"/>
                    <a:pt x="2386" y="2229"/>
                    <a:pt x="2407" y="2167"/>
                  </a:cubicBezTo>
                  <a:cubicBezTo>
                    <a:pt x="2452" y="2077"/>
                    <a:pt x="2395" y="1965"/>
                    <a:pt x="2305" y="1943"/>
                  </a:cubicBezTo>
                  <a:cubicBezTo>
                    <a:pt x="2294" y="1920"/>
                    <a:pt x="1237" y="1515"/>
                    <a:pt x="349" y="88"/>
                  </a:cubicBezTo>
                  <a:cubicBezTo>
                    <a:pt x="328" y="31"/>
                    <a:pt x="275" y="1"/>
                    <a:pt x="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8"/>
            <p:cNvSpPr/>
            <p:nvPr/>
          </p:nvSpPr>
          <p:spPr>
            <a:xfrm>
              <a:off x="1398875" y="3735825"/>
              <a:ext cx="440725" cy="286700"/>
            </a:xfrm>
            <a:custGeom>
              <a:avLst/>
              <a:gdLst/>
              <a:ahLst/>
              <a:cxnLst/>
              <a:rect l="l" t="t" r="r" b="b"/>
              <a:pathLst>
                <a:path w="17629" h="11468" extrusionOk="0">
                  <a:moveTo>
                    <a:pt x="16763" y="0"/>
                  </a:moveTo>
                  <a:lnTo>
                    <a:pt x="1" y="3463"/>
                  </a:lnTo>
                  <a:lnTo>
                    <a:pt x="619" y="11467"/>
                  </a:lnTo>
                  <a:lnTo>
                    <a:pt x="17629" y="11029"/>
                  </a:lnTo>
                  <a:lnTo>
                    <a:pt x="167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8"/>
            <p:cNvSpPr/>
            <p:nvPr/>
          </p:nvSpPr>
          <p:spPr>
            <a:xfrm>
              <a:off x="660825" y="3589100"/>
              <a:ext cx="896600" cy="763675"/>
            </a:xfrm>
            <a:custGeom>
              <a:avLst/>
              <a:gdLst/>
              <a:ahLst/>
              <a:cxnLst/>
              <a:rect l="l" t="t" r="r" b="b"/>
              <a:pathLst>
                <a:path w="35864" h="30547" extrusionOk="0">
                  <a:moveTo>
                    <a:pt x="33729" y="1"/>
                  </a:moveTo>
                  <a:cubicBezTo>
                    <a:pt x="33655" y="1"/>
                    <a:pt x="33579" y="8"/>
                    <a:pt x="33503" y="23"/>
                  </a:cubicBezTo>
                  <a:lnTo>
                    <a:pt x="1057" y="7038"/>
                  </a:lnTo>
                  <a:cubicBezTo>
                    <a:pt x="393" y="7173"/>
                    <a:pt x="0" y="7848"/>
                    <a:pt x="214" y="8500"/>
                  </a:cubicBezTo>
                  <a:lnTo>
                    <a:pt x="7083" y="29759"/>
                  </a:lnTo>
                  <a:cubicBezTo>
                    <a:pt x="7237" y="30234"/>
                    <a:pt x="7674" y="30546"/>
                    <a:pt x="8170" y="30546"/>
                  </a:cubicBezTo>
                  <a:cubicBezTo>
                    <a:pt x="8178" y="30546"/>
                    <a:pt x="8187" y="30546"/>
                    <a:pt x="8196" y="30546"/>
                  </a:cubicBezTo>
                  <a:lnTo>
                    <a:pt x="34739" y="29883"/>
                  </a:lnTo>
                  <a:cubicBezTo>
                    <a:pt x="35369" y="29872"/>
                    <a:pt x="35864" y="29343"/>
                    <a:pt x="35852" y="28702"/>
                  </a:cubicBezTo>
                  <a:lnTo>
                    <a:pt x="34863" y="1102"/>
                  </a:lnTo>
                  <a:cubicBezTo>
                    <a:pt x="34853" y="463"/>
                    <a:pt x="34328" y="1"/>
                    <a:pt x="337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8"/>
            <p:cNvSpPr/>
            <p:nvPr/>
          </p:nvSpPr>
          <p:spPr>
            <a:xfrm>
              <a:off x="1654925" y="3602600"/>
              <a:ext cx="351075" cy="469100"/>
            </a:xfrm>
            <a:custGeom>
              <a:avLst/>
              <a:gdLst/>
              <a:ahLst/>
              <a:cxnLst/>
              <a:rect l="l" t="t" r="r" b="b"/>
              <a:pathLst>
                <a:path w="14043" h="18764" extrusionOk="0">
                  <a:moveTo>
                    <a:pt x="12592" y="0"/>
                  </a:moveTo>
                  <a:lnTo>
                    <a:pt x="1" y="4643"/>
                  </a:lnTo>
                  <a:lnTo>
                    <a:pt x="1057" y="18258"/>
                  </a:lnTo>
                  <a:lnTo>
                    <a:pt x="14042" y="18764"/>
                  </a:lnTo>
                  <a:lnTo>
                    <a:pt x="125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8"/>
            <p:cNvSpPr/>
            <p:nvPr/>
          </p:nvSpPr>
          <p:spPr>
            <a:xfrm>
              <a:off x="1633275" y="3768425"/>
              <a:ext cx="45000" cy="251000"/>
            </a:xfrm>
            <a:custGeom>
              <a:avLst/>
              <a:gdLst/>
              <a:ahLst/>
              <a:cxnLst/>
              <a:rect l="l" t="t" r="r" b="b"/>
              <a:pathLst>
                <a:path w="1800" h="10040" extrusionOk="0">
                  <a:moveTo>
                    <a:pt x="1024" y="0"/>
                  </a:moveTo>
                  <a:lnTo>
                    <a:pt x="1" y="10040"/>
                  </a:lnTo>
                  <a:lnTo>
                    <a:pt x="1800" y="9893"/>
                  </a:lnTo>
                  <a:lnTo>
                    <a:pt x="1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934000" y="3884950"/>
              <a:ext cx="64100" cy="61500"/>
            </a:xfrm>
            <a:custGeom>
              <a:avLst/>
              <a:gdLst/>
              <a:ahLst/>
              <a:cxnLst/>
              <a:rect l="l" t="t" r="r" b="b"/>
              <a:pathLst>
                <a:path w="2564" h="2460" extrusionOk="0">
                  <a:moveTo>
                    <a:pt x="1287" y="0"/>
                  </a:moveTo>
                  <a:cubicBezTo>
                    <a:pt x="1252" y="0"/>
                    <a:pt x="1217" y="2"/>
                    <a:pt x="1181" y="5"/>
                  </a:cubicBezTo>
                  <a:cubicBezTo>
                    <a:pt x="507" y="61"/>
                    <a:pt x="1" y="657"/>
                    <a:pt x="57" y="1331"/>
                  </a:cubicBezTo>
                  <a:cubicBezTo>
                    <a:pt x="110" y="1972"/>
                    <a:pt x="650" y="2460"/>
                    <a:pt x="1281" y="2460"/>
                  </a:cubicBezTo>
                  <a:cubicBezTo>
                    <a:pt x="1315" y="2460"/>
                    <a:pt x="1349" y="2458"/>
                    <a:pt x="1384" y="2456"/>
                  </a:cubicBezTo>
                  <a:cubicBezTo>
                    <a:pt x="2058" y="2399"/>
                    <a:pt x="2564" y="1804"/>
                    <a:pt x="2508" y="1129"/>
                  </a:cubicBezTo>
                  <a:cubicBezTo>
                    <a:pt x="2465" y="489"/>
                    <a:pt x="1936" y="0"/>
                    <a:pt x="1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942150" y="3986650"/>
              <a:ext cx="64125" cy="61275"/>
            </a:xfrm>
            <a:custGeom>
              <a:avLst/>
              <a:gdLst/>
              <a:ahLst/>
              <a:cxnLst/>
              <a:rect l="l" t="t" r="r" b="b"/>
              <a:pathLst>
                <a:path w="2565" h="2451" extrusionOk="0">
                  <a:moveTo>
                    <a:pt x="1299" y="1"/>
                  </a:moveTo>
                  <a:cubicBezTo>
                    <a:pt x="1260" y="1"/>
                    <a:pt x="1221" y="3"/>
                    <a:pt x="1181" y="7"/>
                  </a:cubicBezTo>
                  <a:cubicBezTo>
                    <a:pt x="507" y="63"/>
                    <a:pt x="1" y="647"/>
                    <a:pt x="57" y="1322"/>
                  </a:cubicBezTo>
                  <a:cubicBezTo>
                    <a:pt x="110" y="1962"/>
                    <a:pt x="650" y="2450"/>
                    <a:pt x="1281" y="2450"/>
                  </a:cubicBezTo>
                  <a:cubicBezTo>
                    <a:pt x="1315" y="2450"/>
                    <a:pt x="1349" y="2449"/>
                    <a:pt x="1384" y="2446"/>
                  </a:cubicBezTo>
                  <a:cubicBezTo>
                    <a:pt x="2058" y="2390"/>
                    <a:pt x="2564" y="1805"/>
                    <a:pt x="2508" y="1131"/>
                  </a:cubicBezTo>
                  <a:cubicBezTo>
                    <a:pt x="2444" y="496"/>
                    <a:pt x="1923" y="1"/>
                    <a:pt x="12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1034350" y="3844525"/>
              <a:ext cx="330825" cy="208450"/>
            </a:xfrm>
            <a:custGeom>
              <a:avLst/>
              <a:gdLst/>
              <a:ahLst/>
              <a:cxnLst/>
              <a:rect l="l" t="t" r="r" b="b"/>
              <a:pathLst>
                <a:path w="13233" h="8338" extrusionOk="0">
                  <a:moveTo>
                    <a:pt x="11451" y="0"/>
                  </a:moveTo>
                  <a:cubicBezTo>
                    <a:pt x="11423" y="0"/>
                    <a:pt x="11395" y="1"/>
                    <a:pt x="11366" y="3"/>
                  </a:cubicBezTo>
                  <a:lnTo>
                    <a:pt x="1271" y="801"/>
                  </a:lnTo>
                  <a:cubicBezTo>
                    <a:pt x="540" y="846"/>
                    <a:pt x="0" y="1498"/>
                    <a:pt x="56" y="2229"/>
                  </a:cubicBezTo>
                  <a:lnTo>
                    <a:pt x="427" y="7108"/>
                  </a:lnTo>
                  <a:cubicBezTo>
                    <a:pt x="481" y="7804"/>
                    <a:pt x="1076" y="8337"/>
                    <a:pt x="1764" y="8337"/>
                  </a:cubicBezTo>
                  <a:cubicBezTo>
                    <a:pt x="1798" y="8337"/>
                    <a:pt x="1832" y="8336"/>
                    <a:pt x="1867" y="8333"/>
                  </a:cubicBezTo>
                  <a:lnTo>
                    <a:pt x="11951" y="7547"/>
                  </a:lnTo>
                  <a:cubicBezTo>
                    <a:pt x="12682" y="7490"/>
                    <a:pt x="13233" y="6838"/>
                    <a:pt x="13176" y="6107"/>
                  </a:cubicBezTo>
                  <a:lnTo>
                    <a:pt x="12794" y="1228"/>
                  </a:lnTo>
                  <a:cubicBezTo>
                    <a:pt x="12740" y="526"/>
                    <a:pt x="12146" y="0"/>
                    <a:pt x="1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1053175" y="3860175"/>
              <a:ext cx="293175" cy="177275"/>
            </a:xfrm>
            <a:custGeom>
              <a:avLst/>
              <a:gdLst/>
              <a:ahLst/>
              <a:cxnLst/>
              <a:rect l="l" t="t" r="r" b="b"/>
              <a:pathLst>
                <a:path w="11727" h="7091" extrusionOk="0">
                  <a:moveTo>
                    <a:pt x="10218" y="0"/>
                  </a:moveTo>
                  <a:cubicBezTo>
                    <a:pt x="10178" y="0"/>
                    <a:pt x="10137" y="2"/>
                    <a:pt x="10096" y="6"/>
                  </a:cubicBezTo>
                  <a:lnTo>
                    <a:pt x="1136" y="692"/>
                  </a:lnTo>
                  <a:cubicBezTo>
                    <a:pt x="495" y="748"/>
                    <a:pt x="1" y="1277"/>
                    <a:pt x="45" y="1918"/>
                  </a:cubicBezTo>
                  <a:lnTo>
                    <a:pt x="372" y="6044"/>
                  </a:lnTo>
                  <a:cubicBezTo>
                    <a:pt x="404" y="6641"/>
                    <a:pt x="940" y="7091"/>
                    <a:pt x="1563" y="7091"/>
                  </a:cubicBezTo>
                  <a:cubicBezTo>
                    <a:pt x="1586" y="7091"/>
                    <a:pt x="1608" y="7090"/>
                    <a:pt x="1631" y="7089"/>
                  </a:cubicBezTo>
                  <a:lnTo>
                    <a:pt x="10580" y="6392"/>
                  </a:lnTo>
                  <a:cubicBezTo>
                    <a:pt x="11232" y="6336"/>
                    <a:pt x="11726" y="5808"/>
                    <a:pt x="11681" y="5178"/>
                  </a:cubicBezTo>
                  <a:lnTo>
                    <a:pt x="11355" y="1041"/>
                  </a:lnTo>
                  <a:cubicBezTo>
                    <a:pt x="11313" y="451"/>
                    <a:pt x="10808" y="0"/>
                    <a:pt x="102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1067800" y="3933650"/>
              <a:ext cx="267575" cy="29875"/>
            </a:xfrm>
            <a:custGeom>
              <a:avLst/>
              <a:gdLst/>
              <a:ahLst/>
              <a:cxnLst/>
              <a:rect l="l" t="t" r="r" b="b"/>
              <a:pathLst>
                <a:path w="10703" h="1195" extrusionOk="0">
                  <a:moveTo>
                    <a:pt x="10499" y="1"/>
                  </a:moveTo>
                  <a:cubicBezTo>
                    <a:pt x="10492" y="1"/>
                    <a:pt x="10485" y="1"/>
                    <a:pt x="10478" y="2"/>
                  </a:cubicBezTo>
                  <a:lnTo>
                    <a:pt x="202" y="800"/>
                  </a:lnTo>
                  <a:cubicBezTo>
                    <a:pt x="90" y="800"/>
                    <a:pt x="0" y="901"/>
                    <a:pt x="23" y="1014"/>
                  </a:cubicBezTo>
                  <a:cubicBezTo>
                    <a:pt x="23" y="1119"/>
                    <a:pt x="101" y="1194"/>
                    <a:pt x="204" y="1194"/>
                  </a:cubicBezTo>
                  <a:cubicBezTo>
                    <a:pt x="211" y="1194"/>
                    <a:pt x="218" y="1194"/>
                    <a:pt x="225" y="1193"/>
                  </a:cubicBezTo>
                  <a:lnTo>
                    <a:pt x="10501" y="395"/>
                  </a:lnTo>
                  <a:cubicBezTo>
                    <a:pt x="10613" y="373"/>
                    <a:pt x="10703" y="294"/>
                    <a:pt x="10680" y="182"/>
                  </a:cubicBezTo>
                  <a:cubicBezTo>
                    <a:pt x="10680" y="76"/>
                    <a:pt x="10602" y="1"/>
                    <a:pt x="104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8"/>
            <p:cNvSpPr/>
            <p:nvPr/>
          </p:nvSpPr>
          <p:spPr>
            <a:xfrm>
              <a:off x="1191175" y="3877750"/>
              <a:ext cx="14650" cy="58800"/>
            </a:xfrm>
            <a:custGeom>
              <a:avLst/>
              <a:gdLst/>
              <a:ahLst/>
              <a:cxnLst/>
              <a:rect l="l" t="t" r="r" b="b"/>
              <a:pathLst>
                <a:path w="586" h="2352" extrusionOk="0">
                  <a:moveTo>
                    <a:pt x="203" y="0"/>
                  </a:moveTo>
                  <a:cubicBezTo>
                    <a:pt x="91" y="0"/>
                    <a:pt x="1" y="102"/>
                    <a:pt x="23" y="214"/>
                  </a:cubicBezTo>
                  <a:lnTo>
                    <a:pt x="169" y="2170"/>
                  </a:lnTo>
                  <a:cubicBezTo>
                    <a:pt x="169" y="2275"/>
                    <a:pt x="258" y="2351"/>
                    <a:pt x="361" y="2351"/>
                  </a:cubicBezTo>
                  <a:cubicBezTo>
                    <a:pt x="369" y="2351"/>
                    <a:pt x="376" y="2351"/>
                    <a:pt x="383" y="2350"/>
                  </a:cubicBezTo>
                  <a:cubicBezTo>
                    <a:pt x="495" y="2350"/>
                    <a:pt x="585" y="2249"/>
                    <a:pt x="563" y="2137"/>
                  </a:cubicBezTo>
                  <a:lnTo>
                    <a:pt x="417" y="180"/>
                  </a:lnTo>
                  <a:cubicBezTo>
                    <a:pt x="417" y="68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8"/>
            <p:cNvSpPr/>
            <p:nvPr/>
          </p:nvSpPr>
          <p:spPr>
            <a:xfrm>
              <a:off x="775200" y="3689500"/>
              <a:ext cx="750475" cy="453625"/>
            </a:xfrm>
            <a:custGeom>
              <a:avLst/>
              <a:gdLst/>
              <a:ahLst/>
              <a:cxnLst/>
              <a:rect l="l" t="t" r="r" b="b"/>
              <a:pathLst>
                <a:path w="30019" h="18145" extrusionOk="0">
                  <a:moveTo>
                    <a:pt x="29729" y="1"/>
                  </a:moveTo>
                  <a:cubicBezTo>
                    <a:pt x="29705" y="1"/>
                    <a:pt x="29682" y="3"/>
                    <a:pt x="29658" y="9"/>
                  </a:cubicBezTo>
                  <a:lnTo>
                    <a:pt x="27151" y="852"/>
                  </a:lnTo>
                  <a:cubicBezTo>
                    <a:pt x="27061" y="886"/>
                    <a:pt x="26983" y="987"/>
                    <a:pt x="26983" y="1100"/>
                  </a:cubicBezTo>
                  <a:lnTo>
                    <a:pt x="27196" y="15906"/>
                  </a:lnTo>
                  <a:lnTo>
                    <a:pt x="5150" y="17626"/>
                  </a:lnTo>
                  <a:lnTo>
                    <a:pt x="540" y="3101"/>
                  </a:lnTo>
                  <a:cubicBezTo>
                    <a:pt x="503" y="2989"/>
                    <a:pt x="404" y="2924"/>
                    <a:pt x="288" y="2924"/>
                  </a:cubicBezTo>
                  <a:cubicBezTo>
                    <a:pt x="264" y="2924"/>
                    <a:pt x="239" y="2927"/>
                    <a:pt x="214" y="2932"/>
                  </a:cubicBezTo>
                  <a:cubicBezTo>
                    <a:pt x="79" y="2977"/>
                    <a:pt x="1" y="3112"/>
                    <a:pt x="46" y="3258"/>
                  </a:cubicBezTo>
                  <a:lnTo>
                    <a:pt x="4711" y="17963"/>
                  </a:lnTo>
                  <a:cubicBezTo>
                    <a:pt x="4753" y="18069"/>
                    <a:pt x="4855" y="18144"/>
                    <a:pt x="4960" y="18144"/>
                  </a:cubicBezTo>
                  <a:cubicBezTo>
                    <a:pt x="4967" y="18144"/>
                    <a:pt x="4974" y="18144"/>
                    <a:pt x="4981" y="18143"/>
                  </a:cubicBezTo>
                  <a:lnTo>
                    <a:pt x="27477" y="16401"/>
                  </a:lnTo>
                  <a:cubicBezTo>
                    <a:pt x="27623" y="16389"/>
                    <a:pt x="27713" y="16277"/>
                    <a:pt x="27702" y="16142"/>
                  </a:cubicBezTo>
                  <a:lnTo>
                    <a:pt x="27489" y="1280"/>
                  </a:lnTo>
                  <a:lnTo>
                    <a:pt x="29827" y="493"/>
                  </a:lnTo>
                  <a:cubicBezTo>
                    <a:pt x="29951" y="448"/>
                    <a:pt x="30018" y="302"/>
                    <a:pt x="29984" y="167"/>
                  </a:cubicBezTo>
                  <a:cubicBezTo>
                    <a:pt x="29947" y="64"/>
                    <a:pt x="29841" y="1"/>
                    <a:pt x="29729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8"/>
            <p:cNvSpPr/>
            <p:nvPr/>
          </p:nvSpPr>
          <p:spPr>
            <a:xfrm>
              <a:off x="963525" y="3626075"/>
              <a:ext cx="393775" cy="167375"/>
            </a:xfrm>
            <a:custGeom>
              <a:avLst/>
              <a:gdLst/>
              <a:ahLst/>
              <a:cxnLst/>
              <a:rect l="l" t="t" r="r" b="b"/>
              <a:pathLst>
                <a:path w="15751" h="6695" extrusionOk="0">
                  <a:moveTo>
                    <a:pt x="15450" y="0"/>
                  </a:moveTo>
                  <a:cubicBezTo>
                    <a:pt x="15362" y="0"/>
                    <a:pt x="15278" y="47"/>
                    <a:pt x="15234" y="129"/>
                  </a:cubicBezTo>
                  <a:lnTo>
                    <a:pt x="12322" y="5379"/>
                  </a:lnTo>
                  <a:lnTo>
                    <a:pt x="2192" y="6166"/>
                  </a:lnTo>
                  <a:lnTo>
                    <a:pt x="495" y="3772"/>
                  </a:lnTo>
                  <a:cubicBezTo>
                    <a:pt x="441" y="3704"/>
                    <a:pt x="366" y="3669"/>
                    <a:pt x="291" y="3669"/>
                  </a:cubicBezTo>
                  <a:cubicBezTo>
                    <a:pt x="241" y="3669"/>
                    <a:pt x="191" y="3684"/>
                    <a:pt x="146" y="3715"/>
                  </a:cubicBezTo>
                  <a:cubicBezTo>
                    <a:pt x="34" y="3783"/>
                    <a:pt x="0" y="3952"/>
                    <a:pt x="90" y="4064"/>
                  </a:cubicBezTo>
                  <a:lnTo>
                    <a:pt x="1866" y="6582"/>
                  </a:lnTo>
                  <a:cubicBezTo>
                    <a:pt x="1911" y="6672"/>
                    <a:pt x="2013" y="6695"/>
                    <a:pt x="2102" y="6695"/>
                  </a:cubicBezTo>
                  <a:lnTo>
                    <a:pt x="12513" y="5897"/>
                  </a:lnTo>
                  <a:cubicBezTo>
                    <a:pt x="12592" y="5897"/>
                    <a:pt x="12670" y="5840"/>
                    <a:pt x="12715" y="5739"/>
                  </a:cubicBezTo>
                  <a:lnTo>
                    <a:pt x="15683" y="388"/>
                  </a:lnTo>
                  <a:cubicBezTo>
                    <a:pt x="15751" y="264"/>
                    <a:pt x="15717" y="107"/>
                    <a:pt x="15582" y="39"/>
                  </a:cubicBezTo>
                  <a:cubicBezTo>
                    <a:pt x="15540" y="13"/>
                    <a:pt x="15494" y="0"/>
                    <a:pt x="15450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911525" y="4166100"/>
              <a:ext cx="195075" cy="27325"/>
            </a:xfrm>
            <a:custGeom>
              <a:avLst/>
              <a:gdLst/>
              <a:ahLst/>
              <a:cxnLst/>
              <a:rect l="l" t="t" r="r" b="b"/>
              <a:pathLst>
                <a:path w="7803" h="1093" extrusionOk="0">
                  <a:moveTo>
                    <a:pt x="7529" y="0"/>
                  </a:moveTo>
                  <a:cubicBezTo>
                    <a:pt x="7523" y="0"/>
                    <a:pt x="7517" y="1"/>
                    <a:pt x="7510" y="1"/>
                  </a:cubicBezTo>
                  <a:lnTo>
                    <a:pt x="259" y="563"/>
                  </a:lnTo>
                  <a:cubicBezTo>
                    <a:pt x="113" y="586"/>
                    <a:pt x="0" y="709"/>
                    <a:pt x="12" y="844"/>
                  </a:cubicBezTo>
                  <a:cubicBezTo>
                    <a:pt x="33" y="984"/>
                    <a:pt x="146" y="1092"/>
                    <a:pt x="274" y="1092"/>
                  </a:cubicBezTo>
                  <a:cubicBezTo>
                    <a:pt x="280" y="1092"/>
                    <a:pt x="286" y="1092"/>
                    <a:pt x="293" y="1092"/>
                  </a:cubicBezTo>
                  <a:lnTo>
                    <a:pt x="7555" y="530"/>
                  </a:lnTo>
                  <a:cubicBezTo>
                    <a:pt x="7690" y="507"/>
                    <a:pt x="7803" y="383"/>
                    <a:pt x="7791" y="248"/>
                  </a:cubicBezTo>
                  <a:cubicBezTo>
                    <a:pt x="7781" y="109"/>
                    <a:pt x="7657" y="0"/>
                    <a:pt x="7529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914600" y="4205725"/>
              <a:ext cx="195100" cy="27325"/>
            </a:xfrm>
            <a:custGeom>
              <a:avLst/>
              <a:gdLst/>
              <a:ahLst/>
              <a:cxnLst/>
              <a:rect l="l" t="t" r="r" b="b"/>
              <a:pathLst>
                <a:path w="7804" h="1093" extrusionOk="0">
                  <a:moveTo>
                    <a:pt x="7531" y="1"/>
                  </a:moveTo>
                  <a:cubicBezTo>
                    <a:pt x="7524" y="1"/>
                    <a:pt x="7518" y="1"/>
                    <a:pt x="7511" y="1"/>
                  </a:cubicBezTo>
                  <a:lnTo>
                    <a:pt x="260" y="563"/>
                  </a:lnTo>
                  <a:cubicBezTo>
                    <a:pt x="113" y="586"/>
                    <a:pt x="1" y="710"/>
                    <a:pt x="23" y="845"/>
                  </a:cubicBezTo>
                  <a:cubicBezTo>
                    <a:pt x="34" y="984"/>
                    <a:pt x="147" y="1093"/>
                    <a:pt x="284" y="1093"/>
                  </a:cubicBezTo>
                  <a:cubicBezTo>
                    <a:pt x="291" y="1093"/>
                    <a:pt x="298" y="1092"/>
                    <a:pt x="305" y="1092"/>
                  </a:cubicBezTo>
                  <a:lnTo>
                    <a:pt x="7556" y="530"/>
                  </a:lnTo>
                  <a:cubicBezTo>
                    <a:pt x="7691" y="530"/>
                    <a:pt x="7803" y="384"/>
                    <a:pt x="7792" y="249"/>
                  </a:cubicBezTo>
                  <a:cubicBezTo>
                    <a:pt x="7781" y="109"/>
                    <a:pt x="7668" y="1"/>
                    <a:pt x="7531" y="1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917425" y="4245925"/>
              <a:ext cx="195075" cy="27100"/>
            </a:xfrm>
            <a:custGeom>
              <a:avLst/>
              <a:gdLst/>
              <a:ahLst/>
              <a:cxnLst/>
              <a:rect l="l" t="t" r="r" b="b"/>
              <a:pathLst>
                <a:path w="7803" h="1084" extrusionOk="0">
                  <a:moveTo>
                    <a:pt x="7531" y="0"/>
                  </a:moveTo>
                  <a:cubicBezTo>
                    <a:pt x="7524" y="0"/>
                    <a:pt x="7517" y="0"/>
                    <a:pt x="7510" y="1"/>
                  </a:cubicBezTo>
                  <a:lnTo>
                    <a:pt x="259" y="563"/>
                  </a:lnTo>
                  <a:cubicBezTo>
                    <a:pt x="113" y="574"/>
                    <a:pt x="0" y="709"/>
                    <a:pt x="23" y="844"/>
                  </a:cubicBezTo>
                  <a:cubicBezTo>
                    <a:pt x="33" y="978"/>
                    <a:pt x="137" y="1083"/>
                    <a:pt x="267" y="1083"/>
                  </a:cubicBezTo>
                  <a:cubicBezTo>
                    <a:pt x="279" y="1083"/>
                    <a:pt x="291" y="1082"/>
                    <a:pt x="304" y="1080"/>
                  </a:cubicBezTo>
                  <a:lnTo>
                    <a:pt x="7555" y="518"/>
                  </a:lnTo>
                  <a:cubicBezTo>
                    <a:pt x="7690" y="507"/>
                    <a:pt x="7803" y="394"/>
                    <a:pt x="7791" y="237"/>
                  </a:cubicBezTo>
                  <a:cubicBezTo>
                    <a:pt x="7781" y="108"/>
                    <a:pt x="7668" y="0"/>
                    <a:pt x="7531" y="0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699325" y="3617400"/>
              <a:ext cx="833075" cy="715425"/>
            </a:xfrm>
            <a:custGeom>
              <a:avLst/>
              <a:gdLst/>
              <a:ahLst/>
              <a:cxnLst/>
              <a:rect l="l" t="t" r="r" b="b"/>
              <a:pathLst>
                <a:path w="33323" h="28617" extrusionOk="0">
                  <a:moveTo>
                    <a:pt x="31751" y="1"/>
                  </a:moveTo>
                  <a:cubicBezTo>
                    <a:pt x="31732" y="1"/>
                    <a:pt x="31712" y="2"/>
                    <a:pt x="31693" y="4"/>
                  </a:cubicBezTo>
                  <a:cubicBezTo>
                    <a:pt x="31389" y="26"/>
                    <a:pt x="31164" y="296"/>
                    <a:pt x="31176" y="611"/>
                  </a:cubicBezTo>
                  <a:cubicBezTo>
                    <a:pt x="31187" y="907"/>
                    <a:pt x="31455" y="1129"/>
                    <a:pt x="31760" y="1129"/>
                  </a:cubicBezTo>
                  <a:cubicBezTo>
                    <a:pt x="31768" y="1129"/>
                    <a:pt x="31775" y="1128"/>
                    <a:pt x="31783" y="1128"/>
                  </a:cubicBezTo>
                  <a:cubicBezTo>
                    <a:pt x="32086" y="1094"/>
                    <a:pt x="32311" y="836"/>
                    <a:pt x="32300" y="521"/>
                  </a:cubicBezTo>
                  <a:cubicBezTo>
                    <a:pt x="32268" y="217"/>
                    <a:pt x="32021" y="1"/>
                    <a:pt x="31751" y="1"/>
                  </a:cubicBezTo>
                  <a:close/>
                  <a:moveTo>
                    <a:pt x="580" y="6860"/>
                  </a:moveTo>
                  <a:cubicBezTo>
                    <a:pt x="567" y="6860"/>
                    <a:pt x="553" y="6861"/>
                    <a:pt x="540" y="6862"/>
                  </a:cubicBezTo>
                  <a:cubicBezTo>
                    <a:pt x="225" y="6884"/>
                    <a:pt x="0" y="7154"/>
                    <a:pt x="23" y="7458"/>
                  </a:cubicBezTo>
                  <a:cubicBezTo>
                    <a:pt x="45" y="7765"/>
                    <a:pt x="302" y="7986"/>
                    <a:pt x="597" y="7986"/>
                  </a:cubicBezTo>
                  <a:cubicBezTo>
                    <a:pt x="604" y="7986"/>
                    <a:pt x="611" y="7986"/>
                    <a:pt x="619" y="7986"/>
                  </a:cubicBezTo>
                  <a:cubicBezTo>
                    <a:pt x="933" y="7952"/>
                    <a:pt x="1158" y="7683"/>
                    <a:pt x="1147" y="7379"/>
                  </a:cubicBezTo>
                  <a:cubicBezTo>
                    <a:pt x="1115" y="7089"/>
                    <a:pt x="867" y="6860"/>
                    <a:pt x="580" y="6860"/>
                  </a:cubicBezTo>
                  <a:close/>
                  <a:moveTo>
                    <a:pt x="32715" y="26671"/>
                  </a:moveTo>
                  <a:cubicBezTo>
                    <a:pt x="32708" y="26671"/>
                    <a:pt x="32701" y="26671"/>
                    <a:pt x="32693" y="26671"/>
                  </a:cubicBezTo>
                  <a:cubicBezTo>
                    <a:pt x="32379" y="26705"/>
                    <a:pt x="32142" y="26963"/>
                    <a:pt x="32176" y="27278"/>
                  </a:cubicBezTo>
                  <a:cubicBezTo>
                    <a:pt x="32197" y="27573"/>
                    <a:pt x="32435" y="27798"/>
                    <a:pt x="32714" y="27798"/>
                  </a:cubicBezTo>
                  <a:cubicBezTo>
                    <a:pt x="32733" y="27798"/>
                    <a:pt x="32753" y="27797"/>
                    <a:pt x="32772" y="27795"/>
                  </a:cubicBezTo>
                  <a:cubicBezTo>
                    <a:pt x="33087" y="27773"/>
                    <a:pt x="33323" y="27503"/>
                    <a:pt x="33300" y="27199"/>
                  </a:cubicBezTo>
                  <a:cubicBezTo>
                    <a:pt x="33268" y="26892"/>
                    <a:pt x="33010" y="26671"/>
                    <a:pt x="32715" y="26671"/>
                  </a:cubicBezTo>
                  <a:close/>
                  <a:moveTo>
                    <a:pt x="7078" y="27488"/>
                  </a:moveTo>
                  <a:cubicBezTo>
                    <a:pt x="7057" y="27488"/>
                    <a:pt x="7036" y="27489"/>
                    <a:pt x="7016" y="27492"/>
                  </a:cubicBezTo>
                  <a:cubicBezTo>
                    <a:pt x="6712" y="27514"/>
                    <a:pt x="6487" y="27784"/>
                    <a:pt x="6498" y="28099"/>
                  </a:cubicBezTo>
                  <a:cubicBezTo>
                    <a:pt x="6520" y="28395"/>
                    <a:pt x="6778" y="28616"/>
                    <a:pt x="7083" y="28616"/>
                  </a:cubicBezTo>
                  <a:cubicBezTo>
                    <a:pt x="7090" y="28616"/>
                    <a:pt x="7098" y="28616"/>
                    <a:pt x="7105" y="28616"/>
                  </a:cubicBezTo>
                  <a:cubicBezTo>
                    <a:pt x="7409" y="28582"/>
                    <a:pt x="7634" y="28324"/>
                    <a:pt x="7623" y="28009"/>
                  </a:cubicBezTo>
                  <a:cubicBezTo>
                    <a:pt x="7591" y="27704"/>
                    <a:pt x="7364" y="27488"/>
                    <a:pt x="7078" y="27488"/>
                  </a:cubicBezTo>
                  <a:close/>
                </a:path>
              </a:pathLst>
            </a:custGeom>
            <a:solidFill>
              <a:srgbClr val="FFFFFF">
                <a:alpha val="28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794875" y="4664550"/>
              <a:ext cx="134375" cy="144775"/>
            </a:xfrm>
            <a:custGeom>
              <a:avLst/>
              <a:gdLst/>
              <a:ahLst/>
              <a:cxnLst/>
              <a:rect l="l" t="t" r="r" b="b"/>
              <a:pathLst>
                <a:path w="5375" h="5791" extrusionOk="0">
                  <a:moveTo>
                    <a:pt x="1741" y="0"/>
                  </a:moveTo>
                  <a:cubicBezTo>
                    <a:pt x="1481" y="0"/>
                    <a:pt x="1246" y="169"/>
                    <a:pt x="1170" y="434"/>
                  </a:cubicBezTo>
                  <a:lnTo>
                    <a:pt x="91" y="4380"/>
                  </a:lnTo>
                  <a:cubicBezTo>
                    <a:pt x="1" y="4707"/>
                    <a:pt x="192" y="5021"/>
                    <a:pt x="507" y="5111"/>
                  </a:cubicBezTo>
                  <a:lnTo>
                    <a:pt x="3149" y="5775"/>
                  </a:lnTo>
                  <a:cubicBezTo>
                    <a:pt x="3196" y="5785"/>
                    <a:pt x="3243" y="5790"/>
                    <a:pt x="3289" y="5790"/>
                  </a:cubicBezTo>
                  <a:cubicBezTo>
                    <a:pt x="3538" y="5790"/>
                    <a:pt x="3760" y="5641"/>
                    <a:pt x="3846" y="5404"/>
                  </a:cubicBezTo>
                  <a:lnTo>
                    <a:pt x="5251" y="1536"/>
                  </a:lnTo>
                  <a:cubicBezTo>
                    <a:pt x="5375" y="1221"/>
                    <a:pt x="5195" y="862"/>
                    <a:pt x="4857" y="783"/>
                  </a:cubicBezTo>
                  <a:lnTo>
                    <a:pt x="1889" y="18"/>
                  </a:lnTo>
                  <a:cubicBezTo>
                    <a:pt x="1840" y="6"/>
                    <a:pt x="1790" y="0"/>
                    <a:pt x="17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1310625" y="4338975"/>
              <a:ext cx="110200" cy="33475"/>
            </a:xfrm>
            <a:custGeom>
              <a:avLst/>
              <a:gdLst/>
              <a:ahLst/>
              <a:cxnLst/>
              <a:rect l="l" t="t" r="r" b="b"/>
              <a:pathLst>
                <a:path w="4408" h="1339" extrusionOk="0">
                  <a:moveTo>
                    <a:pt x="4408" y="0"/>
                  </a:moveTo>
                  <a:lnTo>
                    <a:pt x="1" y="113"/>
                  </a:lnTo>
                  <a:lnTo>
                    <a:pt x="776" y="1338"/>
                  </a:lnTo>
                  <a:lnTo>
                    <a:pt x="44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1119225" y="4344025"/>
              <a:ext cx="99525" cy="35150"/>
            </a:xfrm>
            <a:custGeom>
              <a:avLst/>
              <a:gdLst/>
              <a:ahLst/>
              <a:cxnLst/>
              <a:rect l="l" t="t" r="r" b="b"/>
              <a:pathLst>
                <a:path w="3981" h="1406" extrusionOk="0">
                  <a:moveTo>
                    <a:pt x="3980" y="1"/>
                  </a:moveTo>
                  <a:lnTo>
                    <a:pt x="0" y="102"/>
                  </a:lnTo>
                  <a:lnTo>
                    <a:pt x="214" y="1406"/>
                  </a:lnTo>
                  <a:lnTo>
                    <a:pt x="3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924725" y="4348800"/>
              <a:ext cx="106000" cy="43325"/>
            </a:xfrm>
            <a:custGeom>
              <a:avLst/>
              <a:gdLst/>
              <a:ahLst/>
              <a:cxnLst/>
              <a:rect l="l" t="t" r="r" b="b"/>
              <a:pathLst>
                <a:path w="4240" h="1733" extrusionOk="0">
                  <a:moveTo>
                    <a:pt x="4239" y="1"/>
                  </a:moveTo>
                  <a:lnTo>
                    <a:pt x="1" y="102"/>
                  </a:lnTo>
                  <a:lnTo>
                    <a:pt x="3654" y="1732"/>
                  </a:lnTo>
                  <a:lnTo>
                    <a:pt x="4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809775" y="4792875"/>
              <a:ext cx="66350" cy="36575"/>
            </a:xfrm>
            <a:custGeom>
              <a:avLst/>
              <a:gdLst/>
              <a:ahLst/>
              <a:cxnLst/>
              <a:rect l="l" t="t" r="r" b="b"/>
              <a:pathLst>
                <a:path w="2654" h="1463" extrusionOk="0">
                  <a:moveTo>
                    <a:pt x="1" y="1"/>
                  </a:moveTo>
                  <a:lnTo>
                    <a:pt x="2384" y="1462"/>
                  </a:lnTo>
                  <a:lnTo>
                    <a:pt x="2654" y="6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1190625" y="4806925"/>
              <a:ext cx="73650" cy="27850"/>
            </a:xfrm>
            <a:custGeom>
              <a:avLst/>
              <a:gdLst/>
              <a:ahLst/>
              <a:cxnLst/>
              <a:rect l="l" t="t" r="r" b="b"/>
              <a:pathLst>
                <a:path w="2946" h="1114" extrusionOk="0">
                  <a:moveTo>
                    <a:pt x="2946" y="1"/>
                  </a:moveTo>
                  <a:lnTo>
                    <a:pt x="0" y="214"/>
                  </a:lnTo>
                  <a:lnTo>
                    <a:pt x="135" y="1114"/>
                  </a:lnTo>
                  <a:lnTo>
                    <a:pt x="2946" y="1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158000" y="4675600"/>
              <a:ext cx="117250" cy="136450"/>
            </a:xfrm>
            <a:custGeom>
              <a:avLst/>
              <a:gdLst/>
              <a:ahLst/>
              <a:cxnLst/>
              <a:rect l="l" t="t" r="r" b="b"/>
              <a:pathLst>
                <a:path w="4690" h="5458" extrusionOk="0">
                  <a:moveTo>
                    <a:pt x="3692" y="1"/>
                  </a:moveTo>
                  <a:cubicBezTo>
                    <a:pt x="3672" y="1"/>
                    <a:pt x="3652" y="2"/>
                    <a:pt x="3632" y="4"/>
                  </a:cubicBezTo>
                  <a:lnTo>
                    <a:pt x="586" y="240"/>
                  </a:lnTo>
                  <a:cubicBezTo>
                    <a:pt x="237" y="273"/>
                    <a:pt x="1" y="588"/>
                    <a:pt x="68" y="926"/>
                  </a:cubicBezTo>
                  <a:lnTo>
                    <a:pt x="788" y="4973"/>
                  </a:lnTo>
                  <a:cubicBezTo>
                    <a:pt x="841" y="5261"/>
                    <a:pt x="1077" y="5458"/>
                    <a:pt x="1360" y="5458"/>
                  </a:cubicBezTo>
                  <a:cubicBezTo>
                    <a:pt x="1376" y="5458"/>
                    <a:pt x="1391" y="5457"/>
                    <a:pt x="1406" y="5456"/>
                  </a:cubicBezTo>
                  <a:lnTo>
                    <a:pt x="4116" y="5254"/>
                  </a:lnTo>
                  <a:cubicBezTo>
                    <a:pt x="4453" y="5231"/>
                    <a:pt x="4689" y="4928"/>
                    <a:pt x="4667" y="4613"/>
                  </a:cubicBezTo>
                  <a:lnTo>
                    <a:pt x="4273" y="532"/>
                  </a:lnTo>
                  <a:cubicBezTo>
                    <a:pt x="4241" y="237"/>
                    <a:pt x="3992" y="1"/>
                    <a:pt x="36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1530425" y="4732175"/>
              <a:ext cx="63250" cy="39650"/>
            </a:xfrm>
            <a:custGeom>
              <a:avLst/>
              <a:gdLst/>
              <a:ahLst/>
              <a:cxnLst/>
              <a:rect l="l" t="t" r="r" b="b"/>
              <a:pathLst>
                <a:path w="2530" h="1586" extrusionOk="0">
                  <a:moveTo>
                    <a:pt x="2530" y="0"/>
                  </a:moveTo>
                  <a:lnTo>
                    <a:pt x="0" y="1068"/>
                  </a:lnTo>
                  <a:lnTo>
                    <a:pt x="259" y="1586"/>
                  </a:lnTo>
                  <a:lnTo>
                    <a:pt x="2530" y="0"/>
                  </a:lnTo>
                  <a:close/>
                </a:path>
              </a:pathLst>
            </a:custGeom>
            <a:solidFill>
              <a:srgbClr val="312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8"/>
          <p:cNvGrpSpPr/>
          <p:nvPr/>
        </p:nvGrpSpPr>
        <p:grpSpPr>
          <a:xfrm rot="1086812">
            <a:off x="7682544" y="4098383"/>
            <a:ext cx="1081472" cy="1412749"/>
            <a:chOff x="4062275" y="5769925"/>
            <a:chExt cx="999200" cy="1305275"/>
          </a:xfrm>
        </p:grpSpPr>
        <p:sp>
          <p:nvSpPr>
            <p:cNvPr id="759" name="Google Shape;759;p28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8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8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8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8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8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8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8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8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39F86-A6CC-3C0A-5713-811C3B19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Key Insights from the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E8A1C6-AD3A-9E3D-3C1A-55CFEE73C9B0}"/>
              </a:ext>
            </a:extLst>
          </p:cNvPr>
          <p:cNvSpPr txBox="1"/>
          <p:nvPr/>
        </p:nvSpPr>
        <p:spPr>
          <a:xfrm>
            <a:off x="1204111" y="1475715"/>
            <a:ext cx="566212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DE" sz="1200" dirty="0">
                <a:latin typeface="Barlow" pitchFamily="2" charset="77"/>
              </a:rPr>
              <a:t>High customer concentration in </a:t>
            </a:r>
            <a:r>
              <a:rPr lang="en-DE" sz="1200" b="1" dirty="0">
                <a:latin typeface="Barlow" pitchFamily="2" charset="77"/>
              </a:rPr>
              <a:t>India, China, U.S., Japan </a:t>
            </a:r>
            <a:r>
              <a:rPr lang="en-DE" sz="1200" dirty="0">
                <a:latin typeface="Barlow" pitchFamily="2" charset="77"/>
              </a:rPr>
              <a:t>and </a:t>
            </a:r>
            <a:r>
              <a:rPr lang="en-DE" sz="1200" b="1" dirty="0">
                <a:latin typeface="Barlow" pitchFamily="2" charset="77"/>
              </a:rPr>
              <a:t>Mexico</a:t>
            </a:r>
            <a:r>
              <a:rPr lang="en-DE" sz="1200" dirty="0">
                <a:latin typeface="Barlow" pitchFamily="2" charset="7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DE" sz="1200" b="1" i="1" dirty="0">
                <a:latin typeface="Barlow" pitchFamily="2" charset="77"/>
              </a:rPr>
              <a:t>‘Telegraph Voyage’  </a:t>
            </a:r>
            <a:r>
              <a:rPr lang="en-DE" sz="1200" dirty="0">
                <a:latin typeface="Barlow" pitchFamily="2" charset="77"/>
              </a:rPr>
              <a:t>generated the most revenue; </a:t>
            </a:r>
            <a:r>
              <a:rPr lang="en-DE" sz="1200" b="1" i="1" dirty="0">
                <a:latin typeface="Barlow" pitchFamily="2" charset="77"/>
              </a:rPr>
              <a:t>‘Texas Watch</a:t>
            </a:r>
            <a:r>
              <a:rPr lang="en-DE" sz="1200" dirty="0">
                <a:latin typeface="Barlow" pitchFamily="2" charset="77"/>
              </a:rPr>
              <a:t>’  the least.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DE" sz="1200" dirty="0">
                <a:latin typeface="Barlow" pitchFamily="2" charset="77"/>
              </a:rPr>
              <a:t>Top customers are spread across </a:t>
            </a:r>
            <a:r>
              <a:rPr lang="en-DE" sz="1200" b="1" dirty="0">
                <a:latin typeface="Barlow" pitchFamily="2" charset="77"/>
              </a:rPr>
              <a:t>U.S., Mexico, China, Indonesia </a:t>
            </a:r>
            <a:r>
              <a:rPr lang="en-DE" sz="1200" dirty="0">
                <a:latin typeface="Barlow" pitchFamily="2" charset="77"/>
              </a:rPr>
              <a:t>and </a:t>
            </a:r>
            <a:r>
              <a:rPr lang="en-DE" sz="1200" b="1" dirty="0">
                <a:latin typeface="Barlow" pitchFamily="2" charset="77"/>
              </a:rPr>
              <a:t>Malaysia</a:t>
            </a:r>
            <a:r>
              <a:rPr lang="en-DE" sz="1200" dirty="0">
                <a:latin typeface="Barlow" pitchFamily="2" charset="7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§"/>
            </a:pPr>
            <a:r>
              <a:rPr lang="en-DE" sz="1200" dirty="0">
                <a:latin typeface="Barlow" pitchFamily="2" charset="77"/>
              </a:rPr>
              <a:t>Customer location suggests global engagement.</a:t>
            </a:r>
          </a:p>
          <a:p>
            <a:pPr>
              <a:lnSpc>
                <a:spcPct val="200000"/>
              </a:lnSpc>
            </a:pPr>
            <a:r>
              <a:rPr lang="en-DE" sz="1200" dirty="0">
                <a:latin typeface="Barlow" pitchFamily="2" charset="77"/>
              </a:rPr>
              <a:t> </a:t>
            </a:r>
          </a:p>
          <a:p>
            <a:pPr>
              <a:lnSpc>
                <a:spcPct val="200000"/>
              </a:lnSpc>
            </a:pPr>
            <a:endParaRPr lang="en-DE" sz="1200" dirty="0">
              <a:latin typeface="Barlow" pitchFamily="2" charset="77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DE" sz="1200" dirty="0"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7964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502A5-6E1D-DF60-9DBA-7A265EBC3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5ADF-5529-AF07-18B0-09BBA029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Business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65299-6796-F838-FF08-88F0EC3E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6180" y="1764314"/>
            <a:ext cx="2658900" cy="123570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High customer density there.</a:t>
            </a:r>
          </a:p>
          <a:p>
            <a:pPr marL="152400" indent="0">
              <a:lnSpc>
                <a:spcPct val="150000"/>
              </a:lnSpc>
            </a:pPr>
            <a:endParaRPr lang="en-DE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Revenue concentration from a few titles.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Top 5 customers represent outsized revenue.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</a:t>
            </a:r>
            <a:r>
              <a:rPr lang="en-DE" dirty="0"/>
              <a:t>everal movies contributed minimal revenue.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AEE63D6-3D85-EB66-3C53-E8646E39A10F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776821" y="1764314"/>
            <a:ext cx="2661000" cy="12357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DE" dirty="0"/>
              <a:t>Target digital marketing in </a:t>
            </a:r>
            <a:r>
              <a:rPr lang="en-DE" b="1" dirty="0"/>
              <a:t>India, China </a:t>
            </a:r>
            <a:r>
              <a:rPr lang="en-DE" dirty="0"/>
              <a:t>and </a:t>
            </a:r>
            <a:r>
              <a:rPr lang="en-DE" b="1" dirty="0"/>
              <a:t>U.S</a:t>
            </a:r>
            <a:r>
              <a:rPr lang="en-DE" dirty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DE" dirty="0"/>
              <a:t>Prioritise licensing for top-performing movies.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DE" dirty="0"/>
              <a:t>Create loyalty incentives for high-value customers.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DE" dirty="0"/>
              <a:t>Investigate causes of uner-performing titles.</a:t>
            </a:r>
            <a:br>
              <a:rPr lang="en-DE" dirty="0"/>
            </a:br>
            <a:endParaRPr lang="en-D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F4497B-FFF6-E635-7C16-6186E687FE9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776821" y="1220150"/>
            <a:ext cx="2661000" cy="447000"/>
          </a:xfrm>
        </p:spPr>
        <p:txBody>
          <a:bodyPr/>
          <a:lstStyle/>
          <a:p>
            <a:r>
              <a:rPr lang="en-DE" dirty="0"/>
              <a:t>Action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0FFE3D9-4D72-1B44-CD2D-263486D2C48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706180" y="1220150"/>
            <a:ext cx="2661000" cy="447000"/>
          </a:xfrm>
        </p:spPr>
        <p:txBody>
          <a:bodyPr/>
          <a:lstStyle/>
          <a:p>
            <a:r>
              <a:rPr lang="en-DE" dirty="0"/>
              <a:t>Based On</a:t>
            </a:r>
          </a:p>
        </p:txBody>
      </p:sp>
    </p:spTree>
    <p:extLst>
      <p:ext uri="{BB962C8B-B14F-4D97-AF65-F5344CB8AC3E}">
        <p14:creationId xmlns:p14="http://schemas.microsoft.com/office/powerpoint/2010/main" val="2232704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37"/>
          <p:cNvSpPr txBox="1">
            <a:spLocks noGrp="1"/>
          </p:cNvSpPr>
          <p:nvPr>
            <p:ph type="title"/>
          </p:nvPr>
        </p:nvSpPr>
        <p:spPr>
          <a:xfrm>
            <a:off x="855956" y="3260125"/>
            <a:ext cx="3383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4,581</a:t>
            </a:r>
            <a:endParaRPr dirty="0"/>
          </a:p>
        </p:txBody>
      </p:sp>
      <p:sp>
        <p:nvSpPr>
          <p:cNvPr id="1134" name="Google Shape;1134;p37"/>
          <p:cNvSpPr txBox="1">
            <a:spLocks noGrp="1"/>
          </p:cNvSpPr>
          <p:nvPr>
            <p:ph type="subTitle" idx="1"/>
          </p:nvPr>
        </p:nvSpPr>
        <p:spPr>
          <a:xfrm>
            <a:off x="855956" y="4029600"/>
            <a:ext cx="33834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Movies in Inventory</a:t>
            </a:r>
            <a:endParaRPr dirty="0"/>
          </a:p>
        </p:txBody>
      </p:sp>
      <p:sp>
        <p:nvSpPr>
          <p:cNvPr id="1135" name="Google Shape;1135;p37"/>
          <p:cNvSpPr txBox="1">
            <a:spLocks noGrp="1"/>
          </p:cNvSpPr>
          <p:nvPr>
            <p:ph type="subTitle" idx="3"/>
          </p:nvPr>
        </p:nvSpPr>
        <p:spPr>
          <a:xfrm>
            <a:off x="2880300" y="2380000"/>
            <a:ext cx="33834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Customers</a:t>
            </a:r>
            <a:endParaRPr dirty="0"/>
          </a:p>
        </p:txBody>
      </p:sp>
      <p:sp>
        <p:nvSpPr>
          <p:cNvPr id="1136" name="Google Shape;1136;p37"/>
          <p:cNvSpPr txBox="1">
            <a:spLocks noGrp="1"/>
          </p:cNvSpPr>
          <p:nvPr>
            <p:ph type="subTitle" idx="5"/>
          </p:nvPr>
        </p:nvSpPr>
        <p:spPr>
          <a:xfrm>
            <a:off x="4943163" y="4029600"/>
            <a:ext cx="33834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Rentals</a:t>
            </a:r>
            <a:endParaRPr dirty="0"/>
          </a:p>
        </p:txBody>
      </p:sp>
      <p:sp>
        <p:nvSpPr>
          <p:cNvPr id="1137" name="Google Shape;1137;p37"/>
          <p:cNvSpPr txBox="1">
            <a:spLocks noGrp="1"/>
          </p:cNvSpPr>
          <p:nvPr>
            <p:ph type="title" idx="2"/>
          </p:nvPr>
        </p:nvSpPr>
        <p:spPr>
          <a:xfrm>
            <a:off x="2880300" y="1605075"/>
            <a:ext cx="3383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599</a:t>
            </a:r>
            <a:endParaRPr dirty="0"/>
          </a:p>
        </p:txBody>
      </p:sp>
      <p:sp>
        <p:nvSpPr>
          <p:cNvPr id="1138" name="Google Shape;1138;p37"/>
          <p:cNvSpPr txBox="1">
            <a:spLocks noGrp="1"/>
          </p:cNvSpPr>
          <p:nvPr>
            <p:ph type="title" idx="4"/>
          </p:nvPr>
        </p:nvSpPr>
        <p:spPr>
          <a:xfrm>
            <a:off x="4943163" y="3260125"/>
            <a:ext cx="33834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16,044</a:t>
            </a:r>
            <a:endParaRPr dirty="0"/>
          </a:p>
        </p:txBody>
      </p:sp>
      <p:grpSp>
        <p:nvGrpSpPr>
          <p:cNvPr id="1139" name="Google Shape;1139;p37"/>
          <p:cNvGrpSpPr/>
          <p:nvPr/>
        </p:nvGrpSpPr>
        <p:grpSpPr>
          <a:xfrm>
            <a:off x="6185687" y="2192932"/>
            <a:ext cx="898352" cy="1022584"/>
            <a:chOff x="6249225" y="5364050"/>
            <a:chExt cx="1016350" cy="1156900"/>
          </a:xfrm>
        </p:grpSpPr>
        <p:sp>
          <p:nvSpPr>
            <p:cNvPr id="1140" name="Google Shape;1140;p37"/>
            <p:cNvSpPr/>
            <p:nvPr/>
          </p:nvSpPr>
          <p:spPr>
            <a:xfrm>
              <a:off x="6321450" y="5893600"/>
              <a:ext cx="944125" cy="201275"/>
            </a:xfrm>
            <a:custGeom>
              <a:avLst/>
              <a:gdLst/>
              <a:ahLst/>
              <a:cxnLst/>
              <a:rect l="l" t="t" r="r" b="b"/>
              <a:pathLst>
                <a:path w="37765" h="8051" extrusionOk="0">
                  <a:moveTo>
                    <a:pt x="642" y="1"/>
                  </a:moveTo>
                  <a:cubicBezTo>
                    <a:pt x="282" y="1"/>
                    <a:pt x="1" y="282"/>
                    <a:pt x="1" y="630"/>
                  </a:cubicBezTo>
                  <a:lnTo>
                    <a:pt x="1" y="7421"/>
                  </a:lnTo>
                  <a:cubicBezTo>
                    <a:pt x="1" y="7769"/>
                    <a:pt x="282" y="8050"/>
                    <a:pt x="642" y="8050"/>
                  </a:cubicBezTo>
                  <a:lnTo>
                    <a:pt x="37135" y="8050"/>
                  </a:lnTo>
                  <a:cubicBezTo>
                    <a:pt x="37483" y="8050"/>
                    <a:pt x="37764" y="7769"/>
                    <a:pt x="37764" y="7421"/>
                  </a:cubicBezTo>
                  <a:lnTo>
                    <a:pt x="37764" y="630"/>
                  </a:lnTo>
                  <a:cubicBezTo>
                    <a:pt x="37764" y="282"/>
                    <a:pt x="37483" y="1"/>
                    <a:pt x="37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7"/>
            <p:cNvSpPr/>
            <p:nvPr/>
          </p:nvSpPr>
          <p:spPr>
            <a:xfrm>
              <a:off x="6372050" y="6044525"/>
              <a:ext cx="843200" cy="476425"/>
            </a:xfrm>
            <a:custGeom>
              <a:avLst/>
              <a:gdLst/>
              <a:ahLst/>
              <a:cxnLst/>
              <a:rect l="l" t="t" r="r" b="b"/>
              <a:pathLst>
                <a:path w="33728" h="19057" extrusionOk="0">
                  <a:moveTo>
                    <a:pt x="1215" y="1"/>
                  </a:moveTo>
                  <a:cubicBezTo>
                    <a:pt x="540" y="1"/>
                    <a:pt x="0" y="552"/>
                    <a:pt x="0" y="1215"/>
                  </a:cubicBezTo>
                  <a:lnTo>
                    <a:pt x="0" y="17854"/>
                  </a:lnTo>
                  <a:cubicBezTo>
                    <a:pt x="0" y="18528"/>
                    <a:pt x="551" y="19057"/>
                    <a:pt x="1215" y="19057"/>
                  </a:cubicBezTo>
                  <a:lnTo>
                    <a:pt x="32525" y="19057"/>
                  </a:lnTo>
                  <a:cubicBezTo>
                    <a:pt x="33199" y="19057"/>
                    <a:pt x="33728" y="18517"/>
                    <a:pt x="33728" y="17854"/>
                  </a:cubicBezTo>
                  <a:lnTo>
                    <a:pt x="33728" y="1215"/>
                  </a:lnTo>
                  <a:cubicBezTo>
                    <a:pt x="33728" y="540"/>
                    <a:pt x="33188" y="1"/>
                    <a:pt x="3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6493750" y="5893600"/>
              <a:ext cx="351350" cy="201275"/>
            </a:xfrm>
            <a:custGeom>
              <a:avLst/>
              <a:gdLst/>
              <a:ahLst/>
              <a:cxnLst/>
              <a:rect l="l" t="t" r="r" b="b"/>
              <a:pathLst>
                <a:path w="14054" h="8051" extrusionOk="0">
                  <a:moveTo>
                    <a:pt x="8050" y="1"/>
                  </a:moveTo>
                  <a:lnTo>
                    <a:pt x="0" y="8050"/>
                  </a:lnTo>
                  <a:lnTo>
                    <a:pt x="6004" y="8050"/>
                  </a:lnTo>
                  <a:lnTo>
                    <a:pt x="14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6811900" y="5893600"/>
              <a:ext cx="351075" cy="201275"/>
            </a:xfrm>
            <a:custGeom>
              <a:avLst/>
              <a:gdLst/>
              <a:ahLst/>
              <a:cxnLst/>
              <a:rect l="l" t="t" r="r" b="b"/>
              <a:pathLst>
                <a:path w="14043" h="8051" extrusionOk="0">
                  <a:moveTo>
                    <a:pt x="8062" y="1"/>
                  </a:moveTo>
                  <a:lnTo>
                    <a:pt x="1" y="8050"/>
                  </a:lnTo>
                  <a:lnTo>
                    <a:pt x="5993" y="8050"/>
                  </a:lnTo>
                  <a:lnTo>
                    <a:pt x="14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7130075" y="5959100"/>
              <a:ext cx="135500" cy="135775"/>
            </a:xfrm>
            <a:custGeom>
              <a:avLst/>
              <a:gdLst/>
              <a:ahLst/>
              <a:cxnLst/>
              <a:rect l="l" t="t" r="r" b="b"/>
              <a:pathLst>
                <a:path w="5420" h="5431" extrusionOk="0">
                  <a:moveTo>
                    <a:pt x="5419" y="0"/>
                  </a:moveTo>
                  <a:lnTo>
                    <a:pt x="0" y="5430"/>
                  </a:lnTo>
                  <a:lnTo>
                    <a:pt x="4790" y="5430"/>
                  </a:lnTo>
                  <a:cubicBezTo>
                    <a:pt x="5138" y="5430"/>
                    <a:pt x="5419" y="5149"/>
                    <a:pt x="5419" y="4801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6249225" y="5364175"/>
              <a:ext cx="942700" cy="532175"/>
            </a:xfrm>
            <a:custGeom>
              <a:avLst/>
              <a:gdLst/>
              <a:ahLst/>
              <a:cxnLst/>
              <a:rect l="l" t="t" r="r" b="b"/>
              <a:pathLst>
                <a:path w="37708" h="21287" extrusionOk="0">
                  <a:moveTo>
                    <a:pt x="34329" y="1"/>
                  </a:moveTo>
                  <a:cubicBezTo>
                    <a:pt x="34223" y="1"/>
                    <a:pt x="34115" y="21"/>
                    <a:pt x="34009" y="64"/>
                  </a:cubicBezTo>
                  <a:lnTo>
                    <a:pt x="641" y="13769"/>
                  </a:lnTo>
                  <a:cubicBezTo>
                    <a:pt x="214" y="13949"/>
                    <a:pt x="0" y="14443"/>
                    <a:pt x="180" y="14882"/>
                  </a:cubicBezTo>
                  <a:lnTo>
                    <a:pt x="2597" y="20750"/>
                  </a:lnTo>
                  <a:cubicBezTo>
                    <a:pt x="2734" y="21083"/>
                    <a:pt x="3052" y="21286"/>
                    <a:pt x="3389" y="21286"/>
                  </a:cubicBezTo>
                  <a:cubicBezTo>
                    <a:pt x="3496" y="21286"/>
                    <a:pt x="3605" y="21266"/>
                    <a:pt x="3710" y="21223"/>
                  </a:cubicBezTo>
                  <a:lnTo>
                    <a:pt x="37067" y="7507"/>
                  </a:lnTo>
                  <a:cubicBezTo>
                    <a:pt x="37505" y="7338"/>
                    <a:pt x="37708" y="6844"/>
                    <a:pt x="37539" y="6405"/>
                  </a:cubicBezTo>
                  <a:lnTo>
                    <a:pt x="35122" y="537"/>
                  </a:lnTo>
                  <a:cubicBezTo>
                    <a:pt x="34977" y="204"/>
                    <a:pt x="34663" y="1"/>
                    <a:pt x="34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6405225" y="5594275"/>
              <a:ext cx="401075" cy="166425"/>
            </a:xfrm>
            <a:custGeom>
              <a:avLst/>
              <a:gdLst/>
              <a:ahLst/>
              <a:cxnLst/>
              <a:rect l="l" t="t" r="r" b="b"/>
              <a:pathLst>
                <a:path w="16043" h="6657" extrusionOk="0">
                  <a:moveTo>
                    <a:pt x="5531" y="1"/>
                  </a:moveTo>
                  <a:lnTo>
                    <a:pt x="0" y="2271"/>
                  </a:lnTo>
                  <a:lnTo>
                    <a:pt x="10500" y="6656"/>
                  </a:lnTo>
                  <a:lnTo>
                    <a:pt x="16043" y="4385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6993200" y="5364050"/>
              <a:ext cx="177075" cy="118950"/>
            </a:xfrm>
            <a:custGeom>
              <a:avLst/>
              <a:gdLst/>
              <a:ahLst/>
              <a:cxnLst/>
              <a:rect l="l" t="t" r="r" b="b"/>
              <a:pathLst>
                <a:path w="7083" h="4758" extrusionOk="0">
                  <a:moveTo>
                    <a:pt x="4561" y="0"/>
                  </a:moveTo>
                  <a:cubicBezTo>
                    <a:pt x="4458" y="0"/>
                    <a:pt x="4353" y="19"/>
                    <a:pt x="4250" y="58"/>
                  </a:cubicBezTo>
                  <a:lnTo>
                    <a:pt x="0" y="1801"/>
                  </a:lnTo>
                  <a:lnTo>
                    <a:pt x="7083" y="4758"/>
                  </a:lnTo>
                  <a:lnTo>
                    <a:pt x="5340" y="508"/>
                  </a:lnTo>
                  <a:cubicBezTo>
                    <a:pt x="5211" y="198"/>
                    <a:pt x="4898" y="0"/>
                    <a:pt x="4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6699200" y="5473150"/>
              <a:ext cx="401375" cy="166675"/>
            </a:xfrm>
            <a:custGeom>
              <a:avLst/>
              <a:gdLst/>
              <a:ahLst/>
              <a:cxnLst/>
              <a:rect l="l" t="t" r="r" b="b"/>
              <a:pathLst>
                <a:path w="16055" h="6667" extrusionOk="0">
                  <a:moveTo>
                    <a:pt x="5554" y="0"/>
                  </a:moveTo>
                  <a:lnTo>
                    <a:pt x="1" y="2282"/>
                  </a:lnTo>
                  <a:lnTo>
                    <a:pt x="10512" y="6667"/>
                  </a:lnTo>
                  <a:lnTo>
                    <a:pt x="16055" y="4396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6340850" y="5799425"/>
              <a:ext cx="144500" cy="176825"/>
            </a:xfrm>
            <a:custGeom>
              <a:avLst/>
              <a:gdLst/>
              <a:ahLst/>
              <a:cxnLst/>
              <a:rect l="l" t="t" r="r" b="b"/>
              <a:pathLst>
                <a:path w="5780" h="7073" extrusionOk="0">
                  <a:moveTo>
                    <a:pt x="460" y="1"/>
                  </a:moveTo>
                  <a:cubicBezTo>
                    <a:pt x="227" y="1"/>
                    <a:pt x="0" y="177"/>
                    <a:pt x="0" y="451"/>
                  </a:cubicBezTo>
                  <a:lnTo>
                    <a:pt x="0" y="6623"/>
                  </a:lnTo>
                  <a:cubicBezTo>
                    <a:pt x="0" y="6871"/>
                    <a:pt x="203" y="7073"/>
                    <a:pt x="450" y="7073"/>
                  </a:cubicBezTo>
                  <a:lnTo>
                    <a:pt x="5183" y="7073"/>
                  </a:lnTo>
                  <a:cubicBezTo>
                    <a:pt x="5565" y="7073"/>
                    <a:pt x="5779" y="6634"/>
                    <a:pt x="5554" y="6342"/>
                  </a:cubicBezTo>
                  <a:lnTo>
                    <a:pt x="821" y="181"/>
                  </a:lnTo>
                  <a:cubicBezTo>
                    <a:pt x="724" y="56"/>
                    <a:pt x="591" y="1"/>
                    <a:pt x="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6347875" y="5799575"/>
              <a:ext cx="137750" cy="176675"/>
            </a:xfrm>
            <a:custGeom>
              <a:avLst/>
              <a:gdLst/>
              <a:ahLst/>
              <a:cxnLst/>
              <a:rect l="l" t="t" r="r" b="b"/>
              <a:pathLst>
                <a:path w="5510" h="7067" extrusionOk="0">
                  <a:moveTo>
                    <a:pt x="183" y="0"/>
                  </a:moveTo>
                  <a:cubicBezTo>
                    <a:pt x="119" y="0"/>
                    <a:pt x="57" y="14"/>
                    <a:pt x="1" y="40"/>
                  </a:cubicBezTo>
                  <a:cubicBezTo>
                    <a:pt x="68" y="63"/>
                    <a:pt x="124" y="108"/>
                    <a:pt x="180" y="175"/>
                  </a:cubicBezTo>
                  <a:lnTo>
                    <a:pt x="4925" y="6336"/>
                  </a:lnTo>
                  <a:cubicBezTo>
                    <a:pt x="5150" y="6628"/>
                    <a:pt x="4936" y="7067"/>
                    <a:pt x="4554" y="7067"/>
                  </a:cubicBezTo>
                  <a:lnTo>
                    <a:pt x="4925" y="7067"/>
                  </a:lnTo>
                  <a:cubicBezTo>
                    <a:pt x="5284" y="7067"/>
                    <a:pt x="5509" y="6628"/>
                    <a:pt x="5273" y="6336"/>
                  </a:cubicBezTo>
                  <a:lnTo>
                    <a:pt x="540" y="175"/>
                  </a:lnTo>
                  <a:cubicBezTo>
                    <a:pt x="443" y="55"/>
                    <a:pt x="310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6351525" y="583457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49" y="1"/>
                  </a:moveTo>
                  <a:cubicBezTo>
                    <a:pt x="147" y="1"/>
                    <a:pt x="1" y="158"/>
                    <a:pt x="1" y="349"/>
                  </a:cubicBezTo>
                  <a:cubicBezTo>
                    <a:pt x="1" y="540"/>
                    <a:pt x="147" y="698"/>
                    <a:pt x="349" y="698"/>
                  </a:cubicBezTo>
                  <a:cubicBezTo>
                    <a:pt x="540" y="698"/>
                    <a:pt x="698" y="540"/>
                    <a:pt x="698" y="349"/>
                  </a:cubicBezTo>
                  <a:cubicBezTo>
                    <a:pt x="698" y="158"/>
                    <a:pt x="540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6353500" y="5944200"/>
              <a:ext cx="17725" cy="17450"/>
            </a:xfrm>
            <a:custGeom>
              <a:avLst/>
              <a:gdLst/>
              <a:ahLst/>
              <a:cxnLst/>
              <a:rect l="l" t="t" r="r" b="b"/>
              <a:pathLst>
                <a:path w="709" h="698" extrusionOk="0">
                  <a:moveTo>
                    <a:pt x="349" y="0"/>
                  </a:moveTo>
                  <a:cubicBezTo>
                    <a:pt x="158" y="0"/>
                    <a:pt x="0" y="158"/>
                    <a:pt x="0" y="349"/>
                  </a:cubicBezTo>
                  <a:cubicBezTo>
                    <a:pt x="0" y="551"/>
                    <a:pt x="158" y="697"/>
                    <a:pt x="349" y="697"/>
                  </a:cubicBezTo>
                  <a:cubicBezTo>
                    <a:pt x="551" y="697"/>
                    <a:pt x="709" y="551"/>
                    <a:pt x="709" y="349"/>
                  </a:cubicBezTo>
                  <a:cubicBezTo>
                    <a:pt x="709" y="158"/>
                    <a:pt x="551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6440075" y="594420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49" y="0"/>
                  </a:moveTo>
                  <a:cubicBezTo>
                    <a:pt x="146" y="0"/>
                    <a:pt x="0" y="158"/>
                    <a:pt x="0" y="349"/>
                  </a:cubicBezTo>
                  <a:cubicBezTo>
                    <a:pt x="0" y="551"/>
                    <a:pt x="146" y="697"/>
                    <a:pt x="349" y="697"/>
                  </a:cubicBezTo>
                  <a:cubicBezTo>
                    <a:pt x="540" y="697"/>
                    <a:pt x="697" y="551"/>
                    <a:pt x="697" y="349"/>
                  </a:cubicBezTo>
                  <a:cubicBezTo>
                    <a:pt x="697" y="158"/>
                    <a:pt x="528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6411125" y="6127175"/>
              <a:ext cx="765350" cy="25"/>
            </a:xfrm>
            <a:custGeom>
              <a:avLst/>
              <a:gdLst/>
              <a:ahLst/>
              <a:cxnLst/>
              <a:rect l="l" t="t" r="r" b="b"/>
              <a:pathLst>
                <a:path w="30614" h="1" fill="none" extrusionOk="0">
                  <a:moveTo>
                    <a:pt x="0" y="0"/>
                  </a:moveTo>
                  <a:lnTo>
                    <a:pt x="30613" y="0"/>
                  </a:lnTo>
                </a:path>
              </a:pathLst>
            </a:custGeom>
            <a:solidFill>
              <a:schemeClr val="lt1"/>
            </a:solidFill>
            <a:ln w="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6406900" y="6229475"/>
              <a:ext cx="773775" cy="8450"/>
            </a:xfrm>
            <a:custGeom>
              <a:avLst/>
              <a:gdLst/>
              <a:ahLst/>
              <a:cxnLst/>
              <a:rect l="l" t="t" r="r" b="b"/>
              <a:pathLst>
                <a:path w="30951" h="338" extrusionOk="0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cubicBezTo>
                    <a:pt x="0" y="270"/>
                    <a:pt x="68" y="338"/>
                    <a:pt x="169" y="338"/>
                  </a:cubicBezTo>
                  <a:lnTo>
                    <a:pt x="30782" y="338"/>
                  </a:lnTo>
                  <a:cubicBezTo>
                    <a:pt x="30861" y="338"/>
                    <a:pt x="30929" y="270"/>
                    <a:pt x="30951" y="169"/>
                  </a:cubicBezTo>
                  <a:cubicBezTo>
                    <a:pt x="30951" y="68"/>
                    <a:pt x="30872" y="0"/>
                    <a:pt x="30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7"/>
            <p:cNvSpPr/>
            <p:nvPr/>
          </p:nvSpPr>
          <p:spPr>
            <a:xfrm>
              <a:off x="6406900" y="6336275"/>
              <a:ext cx="773775" cy="8450"/>
            </a:xfrm>
            <a:custGeom>
              <a:avLst/>
              <a:gdLst/>
              <a:ahLst/>
              <a:cxnLst/>
              <a:rect l="l" t="t" r="r" b="b"/>
              <a:pathLst>
                <a:path w="30951" h="338" extrusionOk="0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cubicBezTo>
                    <a:pt x="0" y="270"/>
                    <a:pt x="68" y="338"/>
                    <a:pt x="169" y="338"/>
                  </a:cubicBezTo>
                  <a:lnTo>
                    <a:pt x="30782" y="338"/>
                  </a:lnTo>
                  <a:cubicBezTo>
                    <a:pt x="30861" y="338"/>
                    <a:pt x="30929" y="270"/>
                    <a:pt x="30951" y="169"/>
                  </a:cubicBezTo>
                  <a:cubicBezTo>
                    <a:pt x="30951" y="68"/>
                    <a:pt x="30872" y="0"/>
                    <a:pt x="30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7"/>
            <p:cNvSpPr/>
            <p:nvPr/>
          </p:nvSpPr>
          <p:spPr>
            <a:xfrm>
              <a:off x="6680650" y="6122675"/>
              <a:ext cx="8450" cy="115250"/>
            </a:xfrm>
            <a:custGeom>
              <a:avLst/>
              <a:gdLst/>
              <a:ahLst/>
              <a:cxnLst/>
              <a:rect l="l" t="t" r="r" b="b"/>
              <a:pathLst>
                <a:path w="338" h="4610" extrusionOk="0">
                  <a:moveTo>
                    <a:pt x="169" y="0"/>
                  </a:moveTo>
                  <a:cubicBezTo>
                    <a:pt x="68" y="0"/>
                    <a:pt x="1" y="68"/>
                    <a:pt x="1" y="169"/>
                  </a:cubicBezTo>
                  <a:lnTo>
                    <a:pt x="1" y="4441"/>
                  </a:lnTo>
                  <a:cubicBezTo>
                    <a:pt x="1" y="4542"/>
                    <a:pt x="68" y="4610"/>
                    <a:pt x="169" y="4610"/>
                  </a:cubicBezTo>
                  <a:cubicBezTo>
                    <a:pt x="270" y="4610"/>
                    <a:pt x="338" y="4542"/>
                    <a:pt x="338" y="4441"/>
                  </a:cubicBezTo>
                  <a:lnTo>
                    <a:pt x="338" y="169"/>
                  </a:lnTo>
                  <a:cubicBezTo>
                    <a:pt x="338" y="68"/>
                    <a:pt x="27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6960600" y="6122675"/>
              <a:ext cx="8450" cy="115250"/>
            </a:xfrm>
            <a:custGeom>
              <a:avLst/>
              <a:gdLst/>
              <a:ahLst/>
              <a:cxnLst/>
              <a:rect l="l" t="t" r="r" b="b"/>
              <a:pathLst>
                <a:path w="338" h="4610" extrusionOk="0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lnTo>
                    <a:pt x="0" y="4441"/>
                  </a:lnTo>
                  <a:cubicBezTo>
                    <a:pt x="0" y="4542"/>
                    <a:pt x="68" y="4610"/>
                    <a:pt x="169" y="4610"/>
                  </a:cubicBezTo>
                  <a:cubicBezTo>
                    <a:pt x="270" y="4610"/>
                    <a:pt x="337" y="4542"/>
                    <a:pt x="337" y="4441"/>
                  </a:cubicBezTo>
                  <a:lnTo>
                    <a:pt x="337" y="169"/>
                  </a:lnTo>
                  <a:cubicBezTo>
                    <a:pt x="337" y="68"/>
                    <a:pt x="27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6829900" y="6229475"/>
              <a:ext cx="8450" cy="115250"/>
            </a:xfrm>
            <a:custGeom>
              <a:avLst/>
              <a:gdLst/>
              <a:ahLst/>
              <a:cxnLst/>
              <a:rect l="l" t="t" r="r" b="b"/>
              <a:pathLst>
                <a:path w="338" h="4610" extrusionOk="0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lnTo>
                    <a:pt x="0" y="4441"/>
                  </a:lnTo>
                  <a:cubicBezTo>
                    <a:pt x="0" y="4542"/>
                    <a:pt x="68" y="4610"/>
                    <a:pt x="169" y="4610"/>
                  </a:cubicBezTo>
                  <a:cubicBezTo>
                    <a:pt x="259" y="4610"/>
                    <a:pt x="326" y="4542"/>
                    <a:pt x="338" y="4441"/>
                  </a:cubicBezTo>
                  <a:lnTo>
                    <a:pt x="338" y="169"/>
                  </a:lnTo>
                  <a:cubicBezTo>
                    <a:pt x="338" y="68"/>
                    <a:pt x="27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6406900" y="6443075"/>
              <a:ext cx="773775" cy="8450"/>
            </a:xfrm>
            <a:custGeom>
              <a:avLst/>
              <a:gdLst/>
              <a:ahLst/>
              <a:cxnLst/>
              <a:rect l="l" t="t" r="r" b="b"/>
              <a:pathLst>
                <a:path w="30951" h="338" extrusionOk="0">
                  <a:moveTo>
                    <a:pt x="169" y="1"/>
                  </a:moveTo>
                  <a:cubicBezTo>
                    <a:pt x="68" y="1"/>
                    <a:pt x="0" y="68"/>
                    <a:pt x="0" y="169"/>
                  </a:cubicBezTo>
                  <a:cubicBezTo>
                    <a:pt x="0" y="270"/>
                    <a:pt x="68" y="338"/>
                    <a:pt x="169" y="338"/>
                  </a:cubicBezTo>
                  <a:lnTo>
                    <a:pt x="30782" y="338"/>
                  </a:lnTo>
                  <a:cubicBezTo>
                    <a:pt x="30861" y="338"/>
                    <a:pt x="30929" y="248"/>
                    <a:pt x="30951" y="169"/>
                  </a:cubicBezTo>
                  <a:cubicBezTo>
                    <a:pt x="30951" y="68"/>
                    <a:pt x="30872" y="1"/>
                    <a:pt x="30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1" name="Google Shape;1161;p37"/>
          <p:cNvGrpSpPr/>
          <p:nvPr/>
        </p:nvGrpSpPr>
        <p:grpSpPr>
          <a:xfrm rot="2700000">
            <a:off x="2017552" y="2288740"/>
            <a:ext cx="1060208" cy="986907"/>
            <a:chOff x="3101325" y="7410475"/>
            <a:chExt cx="906725" cy="871875"/>
          </a:xfrm>
        </p:grpSpPr>
        <p:sp>
          <p:nvSpPr>
            <p:cNvPr id="1162" name="Google Shape;1162;p37"/>
            <p:cNvSpPr/>
            <p:nvPr/>
          </p:nvSpPr>
          <p:spPr>
            <a:xfrm>
              <a:off x="3101325" y="7410475"/>
              <a:ext cx="906725" cy="871875"/>
            </a:xfrm>
            <a:custGeom>
              <a:avLst/>
              <a:gdLst/>
              <a:ahLst/>
              <a:cxnLst/>
              <a:rect l="l" t="t" r="r" b="b"/>
              <a:pathLst>
                <a:path w="36269" h="34875" extrusionOk="0">
                  <a:moveTo>
                    <a:pt x="24577" y="1"/>
                  </a:moveTo>
                  <a:lnTo>
                    <a:pt x="23790" y="698"/>
                  </a:lnTo>
                  <a:cubicBezTo>
                    <a:pt x="23298" y="1128"/>
                    <a:pt x="22689" y="1341"/>
                    <a:pt x="22084" y="1341"/>
                  </a:cubicBezTo>
                  <a:cubicBezTo>
                    <a:pt x="21376" y="1341"/>
                    <a:pt x="20673" y="1049"/>
                    <a:pt x="20170" y="473"/>
                  </a:cubicBezTo>
                  <a:lnTo>
                    <a:pt x="1013" y="17505"/>
                  </a:lnTo>
                  <a:cubicBezTo>
                    <a:pt x="1957" y="18573"/>
                    <a:pt x="1856" y="20181"/>
                    <a:pt x="788" y="21125"/>
                  </a:cubicBezTo>
                  <a:lnTo>
                    <a:pt x="1" y="21811"/>
                  </a:lnTo>
                  <a:lnTo>
                    <a:pt x="282" y="22126"/>
                  </a:lnTo>
                  <a:cubicBezTo>
                    <a:pt x="474" y="21950"/>
                    <a:pt x="718" y="21864"/>
                    <a:pt x="964" y="21864"/>
                  </a:cubicBezTo>
                  <a:cubicBezTo>
                    <a:pt x="1250" y="21864"/>
                    <a:pt x="1537" y="21981"/>
                    <a:pt x="1743" y="22205"/>
                  </a:cubicBezTo>
                  <a:cubicBezTo>
                    <a:pt x="2126" y="22632"/>
                    <a:pt x="2081" y="23295"/>
                    <a:pt x="1653" y="23666"/>
                  </a:cubicBezTo>
                  <a:lnTo>
                    <a:pt x="2215" y="24307"/>
                  </a:lnTo>
                  <a:cubicBezTo>
                    <a:pt x="2413" y="24131"/>
                    <a:pt x="2658" y="24045"/>
                    <a:pt x="2902" y="24045"/>
                  </a:cubicBezTo>
                  <a:cubicBezTo>
                    <a:pt x="3187" y="24045"/>
                    <a:pt x="3471" y="24162"/>
                    <a:pt x="3677" y="24386"/>
                  </a:cubicBezTo>
                  <a:cubicBezTo>
                    <a:pt x="4059" y="24813"/>
                    <a:pt x="4014" y="25465"/>
                    <a:pt x="3598" y="25847"/>
                  </a:cubicBezTo>
                  <a:lnTo>
                    <a:pt x="4160" y="26477"/>
                  </a:lnTo>
                  <a:cubicBezTo>
                    <a:pt x="4352" y="26306"/>
                    <a:pt x="4597" y="26221"/>
                    <a:pt x="4842" y="26221"/>
                  </a:cubicBezTo>
                  <a:cubicBezTo>
                    <a:pt x="5129" y="26221"/>
                    <a:pt x="5416" y="26337"/>
                    <a:pt x="5622" y="26567"/>
                  </a:cubicBezTo>
                  <a:cubicBezTo>
                    <a:pt x="5993" y="26983"/>
                    <a:pt x="5959" y="27646"/>
                    <a:pt x="5532" y="28028"/>
                  </a:cubicBezTo>
                  <a:lnTo>
                    <a:pt x="6094" y="28658"/>
                  </a:lnTo>
                  <a:cubicBezTo>
                    <a:pt x="6290" y="28483"/>
                    <a:pt x="6533" y="28397"/>
                    <a:pt x="6776" y="28397"/>
                  </a:cubicBezTo>
                  <a:cubicBezTo>
                    <a:pt x="7062" y="28397"/>
                    <a:pt x="7349" y="28516"/>
                    <a:pt x="7556" y="28748"/>
                  </a:cubicBezTo>
                  <a:cubicBezTo>
                    <a:pt x="7938" y="29164"/>
                    <a:pt x="7893" y="29827"/>
                    <a:pt x="7477" y="30209"/>
                  </a:cubicBezTo>
                  <a:lnTo>
                    <a:pt x="8039" y="30839"/>
                  </a:lnTo>
                  <a:cubicBezTo>
                    <a:pt x="8231" y="30663"/>
                    <a:pt x="8476" y="30577"/>
                    <a:pt x="8721" y="30577"/>
                  </a:cubicBezTo>
                  <a:cubicBezTo>
                    <a:pt x="9007" y="30577"/>
                    <a:pt x="9295" y="30694"/>
                    <a:pt x="9501" y="30918"/>
                  </a:cubicBezTo>
                  <a:cubicBezTo>
                    <a:pt x="9872" y="31345"/>
                    <a:pt x="9838" y="32008"/>
                    <a:pt x="9411" y="32379"/>
                  </a:cubicBezTo>
                  <a:lnTo>
                    <a:pt x="9973" y="33020"/>
                  </a:lnTo>
                  <a:cubicBezTo>
                    <a:pt x="10170" y="32844"/>
                    <a:pt x="10415" y="32758"/>
                    <a:pt x="10659" y="32758"/>
                  </a:cubicBezTo>
                  <a:cubicBezTo>
                    <a:pt x="10944" y="32758"/>
                    <a:pt x="11228" y="32875"/>
                    <a:pt x="11434" y="33099"/>
                  </a:cubicBezTo>
                  <a:cubicBezTo>
                    <a:pt x="11817" y="33526"/>
                    <a:pt x="11772" y="34178"/>
                    <a:pt x="11356" y="34560"/>
                  </a:cubicBezTo>
                  <a:lnTo>
                    <a:pt x="11637" y="34875"/>
                  </a:lnTo>
                  <a:lnTo>
                    <a:pt x="12424" y="34178"/>
                  </a:lnTo>
                  <a:cubicBezTo>
                    <a:pt x="12916" y="33748"/>
                    <a:pt x="13522" y="33535"/>
                    <a:pt x="14126" y="33535"/>
                  </a:cubicBezTo>
                  <a:cubicBezTo>
                    <a:pt x="14832" y="33535"/>
                    <a:pt x="15534" y="33827"/>
                    <a:pt x="16044" y="34403"/>
                  </a:cubicBezTo>
                  <a:lnTo>
                    <a:pt x="35257" y="17370"/>
                  </a:lnTo>
                  <a:cubicBezTo>
                    <a:pt x="34313" y="16302"/>
                    <a:pt x="34414" y="14695"/>
                    <a:pt x="35482" y="13750"/>
                  </a:cubicBezTo>
                  <a:lnTo>
                    <a:pt x="36269" y="13065"/>
                  </a:lnTo>
                  <a:lnTo>
                    <a:pt x="35988" y="12750"/>
                  </a:lnTo>
                  <a:cubicBezTo>
                    <a:pt x="35760" y="12926"/>
                    <a:pt x="35500" y="13012"/>
                    <a:pt x="35250" y="13012"/>
                  </a:cubicBezTo>
                  <a:cubicBezTo>
                    <a:pt x="34957" y="13012"/>
                    <a:pt x="34676" y="12895"/>
                    <a:pt x="34470" y="12671"/>
                  </a:cubicBezTo>
                  <a:cubicBezTo>
                    <a:pt x="34088" y="12244"/>
                    <a:pt x="34133" y="11581"/>
                    <a:pt x="34560" y="11210"/>
                  </a:cubicBezTo>
                  <a:lnTo>
                    <a:pt x="33998" y="10569"/>
                  </a:lnTo>
                  <a:cubicBezTo>
                    <a:pt x="33801" y="10745"/>
                    <a:pt x="33553" y="10831"/>
                    <a:pt x="33308" y="10831"/>
                  </a:cubicBezTo>
                  <a:cubicBezTo>
                    <a:pt x="33021" y="10831"/>
                    <a:pt x="32736" y="10714"/>
                    <a:pt x="32536" y="10490"/>
                  </a:cubicBezTo>
                  <a:cubicBezTo>
                    <a:pt x="32154" y="10063"/>
                    <a:pt x="32199" y="9411"/>
                    <a:pt x="32615" y="9029"/>
                  </a:cubicBezTo>
                  <a:lnTo>
                    <a:pt x="32053" y="8399"/>
                  </a:lnTo>
                  <a:cubicBezTo>
                    <a:pt x="31861" y="8570"/>
                    <a:pt x="31617" y="8655"/>
                    <a:pt x="31371" y="8655"/>
                  </a:cubicBezTo>
                  <a:cubicBezTo>
                    <a:pt x="31085" y="8655"/>
                    <a:pt x="30797" y="8539"/>
                    <a:pt x="30591" y="8309"/>
                  </a:cubicBezTo>
                  <a:cubicBezTo>
                    <a:pt x="30209" y="7893"/>
                    <a:pt x="30254" y="7230"/>
                    <a:pt x="30681" y="6848"/>
                  </a:cubicBezTo>
                  <a:lnTo>
                    <a:pt x="30119" y="6218"/>
                  </a:lnTo>
                  <a:cubicBezTo>
                    <a:pt x="29923" y="6393"/>
                    <a:pt x="29678" y="6479"/>
                    <a:pt x="29434" y="6479"/>
                  </a:cubicBezTo>
                  <a:cubicBezTo>
                    <a:pt x="29145" y="6479"/>
                    <a:pt x="28859" y="6359"/>
                    <a:pt x="28658" y="6128"/>
                  </a:cubicBezTo>
                  <a:cubicBezTo>
                    <a:pt x="28276" y="5712"/>
                    <a:pt x="28320" y="5049"/>
                    <a:pt x="28736" y="4667"/>
                  </a:cubicBezTo>
                  <a:lnTo>
                    <a:pt x="28174" y="4037"/>
                  </a:lnTo>
                  <a:cubicBezTo>
                    <a:pt x="27982" y="4213"/>
                    <a:pt x="27738" y="4299"/>
                    <a:pt x="27493" y="4299"/>
                  </a:cubicBezTo>
                  <a:cubicBezTo>
                    <a:pt x="27206" y="4299"/>
                    <a:pt x="26919" y="4182"/>
                    <a:pt x="26713" y="3958"/>
                  </a:cubicBezTo>
                  <a:cubicBezTo>
                    <a:pt x="26331" y="3531"/>
                    <a:pt x="26376" y="2868"/>
                    <a:pt x="26803" y="2497"/>
                  </a:cubicBezTo>
                  <a:lnTo>
                    <a:pt x="26241" y="1856"/>
                  </a:lnTo>
                  <a:cubicBezTo>
                    <a:pt x="26044" y="2032"/>
                    <a:pt x="25796" y="2118"/>
                    <a:pt x="25550" y="2118"/>
                  </a:cubicBezTo>
                  <a:cubicBezTo>
                    <a:pt x="25264" y="2118"/>
                    <a:pt x="24979" y="2001"/>
                    <a:pt x="24779" y="1777"/>
                  </a:cubicBezTo>
                  <a:cubicBezTo>
                    <a:pt x="24397" y="1350"/>
                    <a:pt x="24442" y="698"/>
                    <a:pt x="24858" y="316"/>
                  </a:cubicBezTo>
                  <a:lnTo>
                    <a:pt x="24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7"/>
            <p:cNvSpPr/>
            <p:nvPr/>
          </p:nvSpPr>
          <p:spPr>
            <a:xfrm>
              <a:off x="3101325" y="7844725"/>
              <a:ext cx="881450" cy="437625"/>
            </a:xfrm>
            <a:custGeom>
              <a:avLst/>
              <a:gdLst/>
              <a:ahLst/>
              <a:cxnLst/>
              <a:rect l="l" t="t" r="r" b="b"/>
              <a:pathLst>
                <a:path w="35258" h="17505" extrusionOk="0">
                  <a:moveTo>
                    <a:pt x="35257" y="0"/>
                  </a:moveTo>
                  <a:lnTo>
                    <a:pt x="1013" y="135"/>
                  </a:lnTo>
                  <a:cubicBezTo>
                    <a:pt x="1957" y="1203"/>
                    <a:pt x="1856" y="2811"/>
                    <a:pt x="788" y="3755"/>
                  </a:cubicBezTo>
                  <a:lnTo>
                    <a:pt x="1" y="4441"/>
                  </a:lnTo>
                  <a:lnTo>
                    <a:pt x="282" y="4756"/>
                  </a:lnTo>
                  <a:cubicBezTo>
                    <a:pt x="474" y="4580"/>
                    <a:pt x="718" y="4494"/>
                    <a:pt x="964" y="4494"/>
                  </a:cubicBezTo>
                  <a:cubicBezTo>
                    <a:pt x="1250" y="4494"/>
                    <a:pt x="1537" y="4611"/>
                    <a:pt x="1743" y="4835"/>
                  </a:cubicBezTo>
                  <a:cubicBezTo>
                    <a:pt x="2126" y="5262"/>
                    <a:pt x="2081" y="5925"/>
                    <a:pt x="1653" y="6296"/>
                  </a:cubicBezTo>
                  <a:lnTo>
                    <a:pt x="2215" y="6937"/>
                  </a:lnTo>
                  <a:cubicBezTo>
                    <a:pt x="2413" y="6761"/>
                    <a:pt x="2660" y="6675"/>
                    <a:pt x="2906" y="6675"/>
                  </a:cubicBezTo>
                  <a:cubicBezTo>
                    <a:pt x="3193" y="6675"/>
                    <a:pt x="3477" y="6792"/>
                    <a:pt x="3677" y="7016"/>
                  </a:cubicBezTo>
                  <a:cubicBezTo>
                    <a:pt x="4059" y="7443"/>
                    <a:pt x="4014" y="8095"/>
                    <a:pt x="3598" y="8477"/>
                  </a:cubicBezTo>
                  <a:lnTo>
                    <a:pt x="4160" y="9107"/>
                  </a:lnTo>
                  <a:cubicBezTo>
                    <a:pt x="4352" y="8936"/>
                    <a:pt x="4597" y="8851"/>
                    <a:pt x="4842" y="8851"/>
                  </a:cubicBezTo>
                  <a:cubicBezTo>
                    <a:pt x="5129" y="8851"/>
                    <a:pt x="5416" y="8967"/>
                    <a:pt x="5622" y="9197"/>
                  </a:cubicBezTo>
                  <a:cubicBezTo>
                    <a:pt x="6004" y="9613"/>
                    <a:pt x="5959" y="10276"/>
                    <a:pt x="5532" y="10658"/>
                  </a:cubicBezTo>
                  <a:lnTo>
                    <a:pt x="6094" y="11288"/>
                  </a:lnTo>
                  <a:cubicBezTo>
                    <a:pt x="6290" y="11113"/>
                    <a:pt x="6535" y="11027"/>
                    <a:pt x="6780" y="11027"/>
                  </a:cubicBezTo>
                  <a:cubicBezTo>
                    <a:pt x="7068" y="11027"/>
                    <a:pt x="7355" y="11146"/>
                    <a:pt x="7556" y="11378"/>
                  </a:cubicBezTo>
                  <a:cubicBezTo>
                    <a:pt x="7938" y="11794"/>
                    <a:pt x="7893" y="12457"/>
                    <a:pt x="7477" y="12839"/>
                  </a:cubicBezTo>
                  <a:lnTo>
                    <a:pt x="8039" y="13469"/>
                  </a:lnTo>
                  <a:cubicBezTo>
                    <a:pt x="8231" y="13293"/>
                    <a:pt x="8476" y="13207"/>
                    <a:pt x="8721" y="13207"/>
                  </a:cubicBezTo>
                  <a:cubicBezTo>
                    <a:pt x="9007" y="13207"/>
                    <a:pt x="9295" y="13324"/>
                    <a:pt x="9501" y="13548"/>
                  </a:cubicBezTo>
                  <a:cubicBezTo>
                    <a:pt x="9872" y="13975"/>
                    <a:pt x="9838" y="14638"/>
                    <a:pt x="9411" y="15009"/>
                  </a:cubicBezTo>
                  <a:lnTo>
                    <a:pt x="9973" y="15650"/>
                  </a:lnTo>
                  <a:cubicBezTo>
                    <a:pt x="10170" y="15474"/>
                    <a:pt x="10415" y="15388"/>
                    <a:pt x="10659" y="15388"/>
                  </a:cubicBezTo>
                  <a:cubicBezTo>
                    <a:pt x="10944" y="15388"/>
                    <a:pt x="11228" y="15505"/>
                    <a:pt x="11434" y="15729"/>
                  </a:cubicBezTo>
                  <a:cubicBezTo>
                    <a:pt x="11817" y="16156"/>
                    <a:pt x="11772" y="16808"/>
                    <a:pt x="11356" y="17190"/>
                  </a:cubicBezTo>
                  <a:lnTo>
                    <a:pt x="11637" y="17505"/>
                  </a:lnTo>
                  <a:lnTo>
                    <a:pt x="12424" y="16808"/>
                  </a:lnTo>
                  <a:cubicBezTo>
                    <a:pt x="12916" y="16378"/>
                    <a:pt x="13522" y="16165"/>
                    <a:pt x="14126" y="16165"/>
                  </a:cubicBezTo>
                  <a:cubicBezTo>
                    <a:pt x="14832" y="16165"/>
                    <a:pt x="15534" y="16457"/>
                    <a:pt x="16044" y="17033"/>
                  </a:cubicBezTo>
                  <a:lnTo>
                    <a:pt x="35257" y="0"/>
                  </a:ln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3180300" y="7486850"/>
              <a:ext cx="746525" cy="719375"/>
            </a:xfrm>
            <a:custGeom>
              <a:avLst/>
              <a:gdLst/>
              <a:ahLst/>
              <a:cxnLst/>
              <a:rect l="l" t="t" r="r" b="b"/>
              <a:pathLst>
                <a:path w="29861" h="28775" extrusionOk="0">
                  <a:moveTo>
                    <a:pt x="20237" y="476"/>
                  </a:moveTo>
                  <a:lnTo>
                    <a:pt x="29389" y="10808"/>
                  </a:lnTo>
                  <a:lnTo>
                    <a:pt x="28894" y="11246"/>
                  </a:lnTo>
                  <a:cubicBezTo>
                    <a:pt x="27995" y="12044"/>
                    <a:pt x="27871" y="13371"/>
                    <a:pt x="28568" y="14315"/>
                  </a:cubicBezTo>
                  <a:lnTo>
                    <a:pt x="13244" y="27908"/>
                  </a:lnTo>
                  <a:cubicBezTo>
                    <a:pt x="12811" y="27497"/>
                    <a:pt x="12244" y="27286"/>
                    <a:pt x="11673" y="27286"/>
                  </a:cubicBezTo>
                  <a:cubicBezTo>
                    <a:pt x="11133" y="27286"/>
                    <a:pt x="10590" y="27475"/>
                    <a:pt x="10153" y="27863"/>
                  </a:cubicBezTo>
                  <a:lnTo>
                    <a:pt x="9658" y="28301"/>
                  </a:lnTo>
                  <a:lnTo>
                    <a:pt x="507" y="17969"/>
                  </a:lnTo>
                  <a:lnTo>
                    <a:pt x="1001" y="17542"/>
                  </a:lnTo>
                  <a:cubicBezTo>
                    <a:pt x="1901" y="16733"/>
                    <a:pt x="2024" y="15406"/>
                    <a:pt x="1327" y="14462"/>
                  </a:cubicBezTo>
                  <a:lnTo>
                    <a:pt x="16651" y="858"/>
                  </a:lnTo>
                  <a:cubicBezTo>
                    <a:pt x="17096" y="1274"/>
                    <a:pt x="17663" y="1486"/>
                    <a:pt x="18231" y="1486"/>
                  </a:cubicBezTo>
                  <a:cubicBezTo>
                    <a:pt x="18768" y="1486"/>
                    <a:pt x="19306" y="1297"/>
                    <a:pt x="19743" y="915"/>
                  </a:cubicBezTo>
                  <a:lnTo>
                    <a:pt x="20237" y="476"/>
                  </a:lnTo>
                  <a:close/>
                  <a:moveTo>
                    <a:pt x="20232" y="1"/>
                  </a:moveTo>
                  <a:cubicBezTo>
                    <a:pt x="20185" y="1"/>
                    <a:pt x="20139" y="18"/>
                    <a:pt x="20102" y="49"/>
                  </a:cubicBezTo>
                  <a:lnTo>
                    <a:pt x="19462" y="611"/>
                  </a:lnTo>
                  <a:cubicBezTo>
                    <a:pt x="19100" y="937"/>
                    <a:pt x="18652" y="1094"/>
                    <a:pt x="18207" y="1094"/>
                  </a:cubicBezTo>
                  <a:cubicBezTo>
                    <a:pt x="17685" y="1094"/>
                    <a:pt x="17167" y="878"/>
                    <a:pt x="16797" y="465"/>
                  </a:cubicBezTo>
                  <a:cubicBezTo>
                    <a:pt x="16761" y="417"/>
                    <a:pt x="16705" y="394"/>
                    <a:pt x="16650" y="394"/>
                  </a:cubicBezTo>
                  <a:cubicBezTo>
                    <a:pt x="16601" y="394"/>
                    <a:pt x="16553" y="411"/>
                    <a:pt x="16516" y="442"/>
                  </a:cubicBezTo>
                  <a:lnTo>
                    <a:pt x="889" y="14293"/>
                  </a:lnTo>
                  <a:cubicBezTo>
                    <a:pt x="799" y="14360"/>
                    <a:pt x="799" y="14484"/>
                    <a:pt x="878" y="14574"/>
                  </a:cubicBezTo>
                  <a:cubicBezTo>
                    <a:pt x="1575" y="15361"/>
                    <a:pt x="1496" y="16553"/>
                    <a:pt x="720" y="17238"/>
                  </a:cubicBezTo>
                  <a:lnTo>
                    <a:pt x="91" y="17801"/>
                  </a:lnTo>
                  <a:cubicBezTo>
                    <a:pt x="1" y="17868"/>
                    <a:pt x="1" y="18003"/>
                    <a:pt x="68" y="18082"/>
                  </a:cubicBezTo>
                  <a:lnTo>
                    <a:pt x="9489" y="28706"/>
                  </a:lnTo>
                  <a:cubicBezTo>
                    <a:pt x="9524" y="28752"/>
                    <a:pt x="9574" y="28775"/>
                    <a:pt x="9627" y="28775"/>
                  </a:cubicBezTo>
                  <a:cubicBezTo>
                    <a:pt x="9676" y="28775"/>
                    <a:pt x="9727" y="28755"/>
                    <a:pt x="9771" y="28717"/>
                  </a:cubicBezTo>
                  <a:lnTo>
                    <a:pt x="10400" y="28155"/>
                  </a:lnTo>
                  <a:cubicBezTo>
                    <a:pt x="10760" y="27836"/>
                    <a:pt x="11206" y="27682"/>
                    <a:pt x="11648" y="27682"/>
                  </a:cubicBezTo>
                  <a:cubicBezTo>
                    <a:pt x="12172" y="27682"/>
                    <a:pt x="12693" y="27898"/>
                    <a:pt x="13065" y="28312"/>
                  </a:cubicBezTo>
                  <a:cubicBezTo>
                    <a:pt x="13107" y="28360"/>
                    <a:pt x="13162" y="28383"/>
                    <a:pt x="13216" y="28383"/>
                  </a:cubicBezTo>
                  <a:cubicBezTo>
                    <a:pt x="13263" y="28383"/>
                    <a:pt x="13309" y="28366"/>
                    <a:pt x="13346" y="28335"/>
                  </a:cubicBezTo>
                  <a:lnTo>
                    <a:pt x="28984" y="14484"/>
                  </a:lnTo>
                  <a:cubicBezTo>
                    <a:pt x="29063" y="14417"/>
                    <a:pt x="29074" y="14293"/>
                    <a:pt x="28995" y="14203"/>
                  </a:cubicBezTo>
                  <a:cubicBezTo>
                    <a:pt x="28287" y="13416"/>
                    <a:pt x="28377" y="12224"/>
                    <a:pt x="29153" y="11539"/>
                  </a:cubicBezTo>
                  <a:lnTo>
                    <a:pt x="29782" y="10976"/>
                  </a:lnTo>
                  <a:cubicBezTo>
                    <a:pt x="29861" y="10909"/>
                    <a:pt x="29861" y="10774"/>
                    <a:pt x="29793" y="10695"/>
                  </a:cubicBezTo>
                  <a:lnTo>
                    <a:pt x="20383" y="71"/>
                  </a:lnTo>
                  <a:cubicBezTo>
                    <a:pt x="20341" y="23"/>
                    <a:pt x="20286" y="1"/>
                    <a:pt x="20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5" name="Google Shape;1165;p37"/>
            <p:cNvGrpSpPr/>
            <p:nvPr/>
          </p:nvGrpSpPr>
          <p:grpSpPr>
            <a:xfrm>
              <a:off x="3314925" y="7640675"/>
              <a:ext cx="481225" cy="406175"/>
              <a:chOff x="3314925" y="7640675"/>
              <a:chExt cx="481225" cy="406175"/>
            </a:xfrm>
          </p:grpSpPr>
          <p:sp>
            <p:nvSpPr>
              <p:cNvPr id="1166" name="Google Shape;1166;p37"/>
              <p:cNvSpPr/>
              <p:nvPr/>
            </p:nvSpPr>
            <p:spPr>
              <a:xfrm>
                <a:off x="3314925" y="7944500"/>
                <a:ext cx="1099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094" extrusionOk="0">
                    <a:moveTo>
                      <a:pt x="2357" y="0"/>
                    </a:moveTo>
                    <a:cubicBezTo>
                      <a:pt x="2351" y="0"/>
                      <a:pt x="2345" y="0"/>
                      <a:pt x="2339" y="1"/>
                    </a:cubicBezTo>
                    <a:cubicBezTo>
                      <a:pt x="1901" y="34"/>
                      <a:pt x="1451" y="225"/>
                      <a:pt x="1024" y="596"/>
                    </a:cubicBezTo>
                    <a:cubicBezTo>
                      <a:pt x="125" y="1383"/>
                      <a:pt x="1" y="2575"/>
                      <a:pt x="754" y="3429"/>
                    </a:cubicBezTo>
                    <a:cubicBezTo>
                      <a:pt x="1153" y="3874"/>
                      <a:pt x="1658" y="4093"/>
                      <a:pt x="2177" y="4093"/>
                    </a:cubicBezTo>
                    <a:cubicBezTo>
                      <a:pt x="2668" y="4093"/>
                      <a:pt x="3172" y="3896"/>
                      <a:pt x="3610" y="3508"/>
                    </a:cubicBezTo>
                    <a:cubicBezTo>
                      <a:pt x="4037" y="3126"/>
                      <a:pt x="4284" y="2699"/>
                      <a:pt x="4352" y="2249"/>
                    </a:cubicBezTo>
                    <a:cubicBezTo>
                      <a:pt x="4397" y="2024"/>
                      <a:pt x="4206" y="1833"/>
                      <a:pt x="3981" y="1833"/>
                    </a:cubicBezTo>
                    <a:lnTo>
                      <a:pt x="3666" y="1833"/>
                    </a:lnTo>
                    <a:cubicBezTo>
                      <a:pt x="3475" y="1833"/>
                      <a:pt x="3329" y="1990"/>
                      <a:pt x="3284" y="2170"/>
                    </a:cubicBezTo>
                    <a:cubicBezTo>
                      <a:pt x="3250" y="2384"/>
                      <a:pt x="3149" y="2541"/>
                      <a:pt x="2980" y="2699"/>
                    </a:cubicBezTo>
                    <a:cubicBezTo>
                      <a:pt x="2803" y="2861"/>
                      <a:pt x="2603" y="2941"/>
                      <a:pt x="2402" y="2941"/>
                    </a:cubicBezTo>
                    <a:cubicBezTo>
                      <a:pt x="2156" y="2941"/>
                      <a:pt x="1909" y="2821"/>
                      <a:pt x="1699" y="2586"/>
                    </a:cubicBezTo>
                    <a:cubicBezTo>
                      <a:pt x="1339" y="2170"/>
                      <a:pt x="1350" y="1664"/>
                      <a:pt x="1744" y="1316"/>
                    </a:cubicBezTo>
                    <a:cubicBezTo>
                      <a:pt x="1901" y="1158"/>
                      <a:pt x="2092" y="1091"/>
                      <a:pt x="2306" y="1069"/>
                    </a:cubicBezTo>
                    <a:cubicBezTo>
                      <a:pt x="2497" y="1057"/>
                      <a:pt x="2654" y="911"/>
                      <a:pt x="2688" y="731"/>
                    </a:cubicBezTo>
                    <a:lnTo>
                      <a:pt x="2722" y="428"/>
                    </a:lnTo>
                    <a:cubicBezTo>
                      <a:pt x="2755" y="209"/>
                      <a:pt x="2584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7"/>
              <p:cNvSpPr/>
              <p:nvPr/>
            </p:nvSpPr>
            <p:spPr>
              <a:xfrm>
                <a:off x="3380150" y="7906275"/>
                <a:ext cx="85450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632" extrusionOk="0">
                    <a:moveTo>
                      <a:pt x="945" y="1"/>
                    </a:moveTo>
                    <a:lnTo>
                      <a:pt x="0" y="832"/>
                    </a:lnTo>
                    <a:lnTo>
                      <a:pt x="2474" y="3632"/>
                    </a:lnTo>
                    <a:lnTo>
                      <a:pt x="3418" y="280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7"/>
              <p:cNvSpPr/>
              <p:nvPr/>
            </p:nvSpPr>
            <p:spPr>
              <a:xfrm>
                <a:off x="3415000" y="7834875"/>
                <a:ext cx="130725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5240" extrusionOk="0">
                    <a:moveTo>
                      <a:pt x="2755" y="1"/>
                    </a:moveTo>
                    <a:lnTo>
                      <a:pt x="2125" y="563"/>
                    </a:lnTo>
                    <a:cubicBezTo>
                      <a:pt x="1968" y="709"/>
                      <a:pt x="1956" y="945"/>
                      <a:pt x="2091" y="1103"/>
                    </a:cubicBezTo>
                    <a:lnTo>
                      <a:pt x="2260" y="1294"/>
                    </a:lnTo>
                    <a:cubicBezTo>
                      <a:pt x="2492" y="1547"/>
                      <a:pt x="2309" y="1929"/>
                      <a:pt x="1988" y="1929"/>
                    </a:cubicBezTo>
                    <a:cubicBezTo>
                      <a:pt x="1967" y="1929"/>
                      <a:pt x="1945" y="1927"/>
                      <a:pt x="1923" y="1923"/>
                    </a:cubicBezTo>
                    <a:lnTo>
                      <a:pt x="776" y="1755"/>
                    </a:lnTo>
                    <a:lnTo>
                      <a:pt x="0" y="2452"/>
                    </a:lnTo>
                    <a:lnTo>
                      <a:pt x="2474" y="5240"/>
                    </a:lnTo>
                    <a:lnTo>
                      <a:pt x="3103" y="4678"/>
                    </a:lnTo>
                    <a:cubicBezTo>
                      <a:pt x="3261" y="4543"/>
                      <a:pt x="3272" y="4307"/>
                      <a:pt x="3137" y="4149"/>
                    </a:cubicBezTo>
                    <a:lnTo>
                      <a:pt x="2968" y="3947"/>
                    </a:lnTo>
                    <a:cubicBezTo>
                      <a:pt x="2747" y="3704"/>
                      <a:pt x="2932" y="3312"/>
                      <a:pt x="3244" y="3312"/>
                    </a:cubicBezTo>
                    <a:cubicBezTo>
                      <a:pt x="3264" y="3312"/>
                      <a:pt x="3284" y="3314"/>
                      <a:pt x="3306" y="3317"/>
                    </a:cubicBezTo>
                    <a:lnTo>
                      <a:pt x="4452" y="3486"/>
                    </a:lnTo>
                    <a:lnTo>
                      <a:pt x="5228" y="2800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3495375" y="7778875"/>
                <a:ext cx="1172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4647" extrusionOk="0">
                    <a:moveTo>
                      <a:pt x="2237" y="0"/>
                    </a:moveTo>
                    <a:cubicBezTo>
                      <a:pt x="2147" y="0"/>
                      <a:pt x="2058" y="31"/>
                      <a:pt x="1991" y="94"/>
                    </a:cubicBezTo>
                    <a:lnTo>
                      <a:pt x="1" y="1847"/>
                    </a:lnTo>
                    <a:lnTo>
                      <a:pt x="2474" y="4647"/>
                    </a:lnTo>
                    <a:lnTo>
                      <a:pt x="4520" y="2837"/>
                    </a:lnTo>
                    <a:cubicBezTo>
                      <a:pt x="4666" y="2691"/>
                      <a:pt x="4689" y="2455"/>
                      <a:pt x="4543" y="2297"/>
                    </a:cubicBezTo>
                    <a:lnTo>
                      <a:pt x="4419" y="2162"/>
                    </a:lnTo>
                    <a:cubicBezTo>
                      <a:pt x="4339" y="2076"/>
                      <a:pt x="4231" y="2033"/>
                      <a:pt x="4126" y="2033"/>
                    </a:cubicBezTo>
                    <a:cubicBezTo>
                      <a:pt x="4040" y="2033"/>
                      <a:pt x="3956" y="2062"/>
                      <a:pt x="3891" y="2117"/>
                    </a:cubicBezTo>
                    <a:lnTo>
                      <a:pt x="2789" y="3107"/>
                    </a:lnTo>
                    <a:lnTo>
                      <a:pt x="2463" y="2736"/>
                    </a:lnTo>
                    <a:lnTo>
                      <a:pt x="3362" y="1949"/>
                    </a:lnTo>
                    <a:cubicBezTo>
                      <a:pt x="3520" y="1814"/>
                      <a:pt x="3531" y="1566"/>
                      <a:pt x="3385" y="1420"/>
                    </a:cubicBezTo>
                    <a:lnTo>
                      <a:pt x="3295" y="1308"/>
                    </a:lnTo>
                    <a:cubicBezTo>
                      <a:pt x="3216" y="1223"/>
                      <a:pt x="3111" y="1181"/>
                      <a:pt x="3007" y="1181"/>
                    </a:cubicBezTo>
                    <a:cubicBezTo>
                      <a:pt x="2917" y="1181"/>
                      <a:pt x="2828" y="1212"/>
                      <a:pt x="2755" y="1274"/>
                    </a:cubicBezTo>
                    <a:lnTo>
                      <a:pt x="1856" y="2061"/>
                    </a:lnTo>
                    <a:lnTo>
                      <a:pt x="1563" y="1735"/>
                    </a:lnTo>
                    <a:lnTo>
                      <a:pt x="2620" y="802"/>
                    </a:lnTo>
                    <a:cubicBezTo>
                      <a:pt x="2766" y="656"/>
                      <a:pt x="2789" y="420"/>
                      <a:pt x="2643" y="262"/>
                    </a:cubicBezTo>
                    <a:lnTo>
                      <a:pt x="2519" y="127"/>
                    </a:lnTo>
                    <a:cubicBezTo>
                      <a:pt x="2446" y="43"/>
                      <a:pt x="2341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3562275" y="7691275"/>
                <a:ext cx="145900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5768" extrusionOk="0">
                    <a:moveTo>
                      <a:pt x="3339" y="0"/>
                    </a:moveTo>
                    <a:lnTo>
                      <a:pt x="2564" y="686"/>
                    </a:lnTo>
                    <a:lnTo>
                      <a:pt x="3002" y="2968"/>
                    </a:lnTo>
                    <a:lnTo>
                      <a:pt x="3002" y="2968"/>
                    </a:lnTo>
                    <a:lnTo>
                      <a:pt x="776" y="2282"/>
                    </a:lnTo>
                    <a:lnTo>
                      <a:pt x="0" y="2968"/>
                    </a:lnTo>
                    <a:lnTo>
                      <a:pt x="2474" y="5767"/>
                    </a:lnTo>
                    <a:lnTo>
                      <a:pt x="3328" y="5003"/>
                    </a:lnTo>
                    <a:lnTo>
                      <a:pt x="2238" y="3778"/>
                    </a:lnTo>
                    <a:lnTo>
                      <a:pt x="3710" y="4216"/>
                    </a:lnTo>
                    <a:lnTo>
                      <a:pt x="4126" y="3856"/>
                    </a:lnTo>
                    <a:lnTo>
                      <a:pt x="3834" y="2294"/>
                    </a:lnTo>
                    <a:lnTo>
                      <a:pt x="3834" y="2294"/>
                    </a:lnTo>
                    <a:lnTo>
                      <a:pt x="4970" y="3553"/>
                    </a:lnTo>
                    <a:lnTo>
                      <a:pt x="5835" y="2788"/>
                    </a:ln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37"/>
              <p:cNvSpPr/>
              <p:nvPr/>
            </p:nvSpPr>
            <p:spPr>
              <a:xfrm>
                <a:off x="3680600" y="7640675"/>
                <a:ext cx="115550" cy="11750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700" extrusionOk="0">
                    <a:moveTo>
                      <a:pt x="1271" y="1338"/>
                    </a:moveTo>
                    <a:lnTo>
                      <a:pt x="2170" y="1799"/>
                    </a:lnTo>
                    <a:lnTo>
                      <a:pt x="1619" y="2283"/>
                    </a:lnTo>
                    <a:lnTo>
                      <a:pt x="1271" y="1338"/>
                    </a:lnTo>
                    <a:close/>
                    <a:moveTo>
                      <a:pt x="934" y="0"/>
                    </a:moveTo>
                    <a:lnTo>
                      <a:pt x="0" y="821"/>
                    </a:lnTo>
                    <a:lnTo>
                      <a:pt x="1248" y="4700"/>
                    </a:lnTo>
                    <a:lnTo>
                      <a:pt x="2013" y="4025"/>
                    </a:lnTo>
                    <a:cubicBezTo>
                      <a:pt x="2125" y="3913"/>
                      <a:pt x="2170" y="3755"/>
                      <a:pt x="2114" y="3598"/>
                    </a:cubicBezTo>
                    <a:lnTo>
                      <a:pt x="2058" y="3429"/>
                    </a:lnTo>
                    <a:cubicBezTo>
                      <a:pt x="2002" y="3272"/>
                      <a:pt x="2035" y="3103"/>
                      <a:pt x="2148" y="3013"/>
                    </a:cubicBezTo>
                    <a:lnTo>
                      <a:pt x="2822" y="2418"/>
                    </a:lnTo>
                    <a:cubicBezTo>
                      <a:pt x="2887" y="2353"/>
                      <a:pt x="2977" y="2322"/>
                      <a:pt x="3068" y="2322"/>
                    </a:cubicBezTo>
                    <a:cubicBezTo>
                      <a:pt x="3136" y="2322"/>
                      <a:pt x="3203" y="2339"/>
                      <a:pt x="3261" y="2373"/>
                    </a:cubicBezTo>
                    <a:lnTo>
                      <a:pt x="3418" y="2463"/>
                    </a:lnTo>
                    <a:cubicBezTo>
                      <a:pt x="3470" y="2488"/>
                      <a:pt x="3530" y="2501"/>
                      <a:pt x="3591" y="2501"/>
                    </a:cubicBezTo>
                    <a:cubicBezTo>
                      <a:pt x="3688" y="2501"/>
                      <a:pt x="3787" y="2469"/>
                      <a:pt x="3857" y="2406"/>
                    </a:cubicBezTo>
                    <a:lnTo>
                      <a:pt x="4621" y="1721"/>
                    </a:ln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2" name="Google Shape;1172;p37"/>
            <p:cNvSpPr/>
            <p:nvPr/>
          </p:nvSpPr>
          <p:spPr>
            <a:xfrm>
              <a:off x="3431850" y="7693525"/>
              <a:ext cx="85750" cy="83775"/>
            </a:xfrm>
            <a:custGeom>
              <a:avLst/>
              <a:gdLst/>
              <a:ahLst/>
              <a:cxnLst/>
              <a:rect l="l" t="t" r="r" b="b"/>
              <a:pathLst>
                <a:path w="3430" h="3351" extrusionOk="0">
                  <a:moveTo>
                    <a:pt x="2575" y="0"/>
                  </a:moveTo>
                  <a:lnTo>
                    <a:pt x="1564" y="585"/>
                  </a:lnTo>
                  <a:lnTo>
                    <a:pt x="462" y="191"/>
                  </a:lnTo>
                  <a:lnTo>
                    <a:pt x="462" y="191"/>
                  </a:lnTo>
                  <a:lnTo>
                    <a:pt x="720" y="1349"/>
                  </a:lnTo>
                  <a:lnTo>
                    <a:pt x="1" y="2271"/>
                  </a:lnTo>
                  <a:lnTo>
                    <a:pt x="1170" y="2395"/>
                  </a:lnTo>
                  <a:lnTo>
                    <a:pt x="1845" y="3350"/>
                  </a:lnTo>
                  <a:lnTo>
                    <a:pt x="2306" y="2282"/>
                  </a:lnTo>
                  <a:lnTo>
                    <a:pt x="3430" y="1945"/>
                  </a:lnTo>
                  <a:lnTo>
                    <a:pt x="2564" y="1158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3612875" y="7897275"/>
              <a:ext cx="85725" cy="84350"/>
            </a:xfrm>
            <a:custGeom>
              <a:avLst/>
              <a:gdLst/>
              <a:ahLst/>
              <a:cxnLst/>
              <a:rect l="l" t="t" r="r" b="b"/>
              <a:pathLst>
                <a:path w="3429" h="3374" extrusionOk="0">
                  <a:moveTo>
                    <a:pt x="2575" y="1"/>
                  </a:moveTo>
                  <a:lnTo>
                    <a:pt x="1563" y="585"/>
                  </a:lnTo>
                  <a:lnTo>
                    <a:pt x="450" y="203"/>
                  </a:lnTo>
                  <a:lnTo>
                    <a:pt x="450" y="203"/>
                  </a:lnTo>
                  <a:lnTo>
                    <a:pt x="697" y="1350"/>
                  </a:lnTo>
                  <a:lnTo>
                    <a:pt x="0" y="2283"/>
                  </a:lnTo>
                  <a:lnTo>
                    <a:pt x="1169" y="2395"/>
                  </a:lnTo>
                  <a:lnTo>
                    <a:pt x="1821" y="3374"/>
                  </a:lnTo>
                  <a:lnTo>
                    <a:pt x="2305" y="2283"/>
                  </a:lnTo>
                  <a:lnTo>
                    <a:pt x="3429" y="1946"/>
                  </a:lnTo>
                  <a:lnTo>
                    <a:pt x="2541" y="1181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3583625" y="76030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86" y="1"/>
                  </a:moveTo>
                  <a:lnTo>
                    <a:pt x="956" y="372"/>
                  </a:lnTo>
                  <a:lnTo>
                    <a:pt x="282" y="136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85"/>
                  </a:lnTo>
                  <a:lnTo>
                    <a:pt x="1125" y="2070"/>
                  </a:lnTo>
                  <a:lnTo>
                    <a:pt x="1417" y="1406"/>
                  </a:lnTo>
                  <a:lnTo>
                    <a:pt x="2114" y="1215"/>
                  </a:lnTo>
                  <a:lnTo>
                    <a:pt x="1575" y="732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7"/>
            <p:cNvSpPr/>
            <p:nvPr/>
          </p:nvSpPr>
          <p:spPr>
            <a:xfrm>
              <a:off x="3322525" y="78346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97" y="1"/>
                  </a:moveTo>
                  <a:lnTo>
                    <a:pt x="979" y="372"/>
                  </a:lnTo>
                  <a:lnTo>
                    <a:pt x="282" y="124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8" y="1406"/>
                  </a:lnTo>
                  <a:lnTo>
                    <a:pt x="2114" y="1192"/>
                  </a:lnTo>
                  <a:lnTo>
                    <a:pt x="1574" y="72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7"/>
            <p:cNvSpPr/>
            <p:nvPr/>
          </p:nvSpPr>
          <p:spPr>
            <a:xfrm>
              <a:off x="3745250" y="7785425"/>
              <a:ext cx="52850" cy="51725"/>
            </a:xfrm>
            <a:custGeom>
              <a:avLst/>
              <a:gdLst/>
              <a:ahLst/>
              <a:cxnLst/>
              <a:rect l="l" t="t" r="r" b="b"/>
              <a:pathLst>
                <a:path w="2114" h="2069" extrusionOk="0">
                  <a:moveTo>
                    <a:pt x="1585" y="0"/>
                  </a:moveTo>
                  <a:lnTo>
                    <a:pt x="967" y="371"/>
                  </a:lnTo>
                  <a:lnTo>
                    <a:pt x="281" y="124"/>
                  </a:lnTo>
                  <a:lnTo>
                    <a:pt x="281" y="124"/>
                  </a:lnTo>
                  <a:lnTo>
                    <a:pt x="439" y="832"/>
                  </a:lnTo>
                  <a:lnTo>
                    <a:pt x="0" y="1406"/>
                  </a:lnTo>
                  <a:lnTo>
                    <a:pt x="720" y="1473"/>
                  </a:lnTo>
                  <a:lnTo>
                    <a:pt x="1124" y="2069"/>
                  </a:lnTo>
                  <a:lnTo>
                    <a:pt x="1417" y="1406"/>
                  </a:lnTo>
                  <a:lnTo>
                    <a:pt x="2114" y="1214"/>
                  </a:lnTo>
                  <a:lnTo>
                    <a:pt x="1574" y="73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3484125" y="8017025"/>
              <a:ext cx="52875" cy="51725"/>
            </a:xfrm>
            <a:custGeom>
              <a:avLst/>
              <a:gdLst/>
              <a:ahLst/>
              <a:cxnLst/>
              <a:rect l="l" t="t" r="r" b="b"/>
              <a:pathLst>
                <a:path w="2115" h="2069" extrusionOk="0">
                  <a:moveTo>
                    <a:pt x="1597" y="0"/>
                  </a:moveTo>
                  <a:lnTo>
                    <a:pt x="979" y="360"/>
                  </a:lnTo>
                  <a:lnTo>
                    <a:pt x="282" y="124"/>
                  </a:lnTo>
                  <a:lnTo>
                    <a:pt x="439" y="832"/>
                  </a:lnTo>
                  <a:lnTo>
                    <a:pt x="1" y="1405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9" y="1405"/>
                  </a:lnTo>
                  <a:lnTo>
                    <a:pt x="2115" y="1192"/>
                  </a:lnTo>
                  <a:lnTo>
                    <a:pt x="1575" y="720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37"/>
          <p:cNvGrpSpPr/>
          <p:nvPr/>
        </p:nvGrpSpPr>
        <p:grpSpPr>
          <a:xfrm rot="-1249458">
            <a:off x="4006017" y="491070"/>
            <a:ext cx="1131965" cy="1159509"/>
            <a:chOff x="5145200" y="5500050"/>
            <a:chExt cx="929800" cy="952425"/>
          </a:xfrm>
        </p:grpSpPr>
        <p:sp>
          <p:nvSpPr>
            <p:cNvPr id="1179" name="Google Shape;1179;p37"/>
            <p:cNvSpPr/>
            <p:nvPr/>
          </p:nvSpPr>
          <p:spPr>
            <a:xfrm>
              <a:off x="5145200" y="5500050"/>
              <a:ext cx="905050" cy="795425"/>
            </a:xfrm>
            <a:custGeom>
              <a:avLst/>
              <a:gdLst/>
              <a:ahLst/>
              <a:cxnLst/>
              <a:rect l="l" t="t" r="r" b="b"/>
              <a:pathLst>
                <a:path w="36202" h="31817" extrusionOk="0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7"/>
            <p:cNvSpPr/>
            <p:nvPr/>
          </p:nvSpPr>
          <p:spPr>
            <a:xfrm>
              <a:off x="5363188" y="5961000"/>
              <a:ext cx="650950" cy="491475"/>
            </a:xfrm>
            <a:custGeom>
              <a:avLst/>
              <a:gdLst/>
              <a:ahLst/>
              <a:cxnLst/>
              <a:rect l="l" t="t" r="r" b="b"/>
              <a:pathLst>
                <a:path w="26038" h="19659" extrusionOk="0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5352925" y="5664250"/>
              <a:ext cx="538800" cy="538825"/>
            </a:xfrm>
            <a:custGeom>
              <a:avLst/>
              <a:gdLst/>
              <a:ahLst/>
              <a:cxnLst/>
              <a:rect l="l" t="t" r="r" b="b"/>
              <a:pathLst>
                <a:path w="21552" h="21553" extrusionOk="0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5169950" y="5536325"/>
              <a:ext cx="905050" cy="795400"/>
            </a:xfrm>
            <a:custGeom>
              <a:avLst/>
              <a:gdLst/>
              <a:ahLst/>
              <a:cxnLst/>
              <a:rect l="l" t="t" r="r" b="b"/>
              <a:pathLst>
                <a:path w="36202" h="31816" extrusionOk="0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5564000" y="5882375"/>
              <a:ext cx="117225" cy="102850"/>
            </a:xfrm>
            <a:custGeom>
              <a:avLst/>
              <a:gdLst/>
              <a:ahLst/>
              <a:cxnLst/>
              <a:rect l="l" t="t" r="r" b="b"/>
              <a:pathLst>
                <a:path w="4689" h="4114" extrusionOk="0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5587325" y="5902625"/>
              <a:ext cx="70575" cy="62375"/>
            </a:xfrm>
            <a:custGeom>
              <a:avLst/>
              <a:gdLst/>
              <a:ahLst/>
              <a:cxnLst/>
              <a:rect l="l" t="t" r="r" b="b"/>
              <a:pathLst>
                <a:path w="2823" h="2495" extrusionOk="0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5899025" y="5693875"/>
              <a:ext cx="91375" cy="165000"/>
            </a:xfrm>
            <a:custGeom>
              <a:avLst/>
              <a:gdLst/>
              <a:ahLst/>
              <a:cxnLst/>
              <a:rect l="l" t="t" r="r" b="b"/>
              <a:pathLst>
                <a:path w="3655" h="6600" extrusionOk="0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5255675" y="6006525"/>
              <a:ext cx="68875" cy="139275"/>
            </a:xfrm>
            <a:custGeom>
              <a:avLst/>
              <a:gdLst/>
              <a:ahLst/>
              <a:cxnLst/>
              <a:rect l="l" t="t" r="r" b="b"/>
              <a:pathLst>
                <a:path w="2755" h="5571" extrusionOk="0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5976875" y="5874700"/>
              <a:ext cx="25050" cy="61525"/>
            </a:xfrm>
            <a:custGeom>
              <a:avLst/>
              <a:gdLst/>
              <a:ahLst/>
              <a:cxnLst/>
              <a:rect l="l" t="t" r="r" b="b"/>
              <a:pathLst>
                <a:path w="1002" h="2461" extrusionOk="0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37"/>
          <p:cNvSpPr/>
          <p:nvPr/>
        </p:nvSpPr>
        <p:spPr>
          <a:xfrm>
            <a:off x="2698625" y="74963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7"/>
          <p:cNvSpPr/>
          <p:nvPr/>
        </p:nvSpPr>
        <p:spPr>
          <a:xfrm>
            <a:off x="1367600" y="1302759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7"/>
          <p:cNvSpPr/>
          <p:nvPr/>
        </p:nvSpPr>
        <p:spPr>
          <a:xfrm>
            <a:off x="6827538" y="809225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38"/>
          <p:cNvSpPr txBox="1">
            <a:spLocks noGrp="1"/>
          </p:cNvSpPr>
          <p:nvPr>
            <p:ph type="title"/>
          </p:nvPr>
        </p:nvSpPr>
        <p:spPr>
          <a:xfrm>
            <a:off x="1284000" y="2147975"/>
            <a:ext cx="6576000" cy="109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$61,312.04</a:t>
            </a:r>
            <a:endParaRPr dirty="0"/>
          </a:p>
        </p:txBody>
      </p:sp>
      <p:sp>
        <p:nvSpPr>
          <p:cNvPr id="1196" name="Google Shape;1196;p38"/>
          <p:cNvSpPr txBox="1">
            <a:spLocks noGrp="1"/>
          </p:cNvSpPr>
          <p:nvPr>
            <p:ph type="subTitle" idx="1"/>
          </p:nvPr>
        </p:nvSpPr>
        <p:spPr>
          <a:xfrm>
            <a:off x="1284000" y="336470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 Revenue</a:t>
            </a:r>
            <a:endParaRPr dirty="0"/>
          </a:p>
        </p:txBody>
      </p:sp>
      <p:sp>
        <p:nvSpPr>
          <p:cNvPr id="1197" name="Google Shape;1197;p38"/>
          <p:cNvSpPr/>
          <p:nvPr/>
        </p:nvSpPr>
        <p:spPr>
          <a:xfrm>
            <a:off x="2344425" y="768288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>
            <a:off x="829475" y="198318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>
            <a:off x="1115050" y="373926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0" name="Google Shape;1200;p38"/>
          <p:cNvGrpSpPr/>
          <p:nvPr/>
        </p:nvGrpSpPr>
        <p:grpSpPr>
          <a:xfrm>
            <a:off x="6922488" y="4057088"/>
            <a:ext cx="212225" cy="212525"/>
            <a:chOff x="5462525" y="6910750"/>
            <a:chExt cx="212225" cy="212525"/>
          </a:xfrm>
        </p:grpSpPr>
        <p:sp>
          <p:nvSpPr>
            <p:cNvPr id="1201" name="Google Shape;1201;p38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8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8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8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9" name="Google Shape;1209;p38"/>
          <p:cNvSpPr/>
          <p:nvPr/>
        </p:nvSpPr>
        <p:spPr>
          <a:xfrm>
            <a:off x="7976913" y="24593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0" name="Google Shape;1210;p38"/>
          <p:cNvSpPr/>
          <p:nvPr/>
        </p:nvSpPr>
        <p:spPr>
          <a:xfrm>
            <a:off x="6547813" y="921413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1" name="Google Shape;1211;p38"/>
          <p:cNvGrpSpPr/>
          <p:nvPr/>
        </p:nvGrpSpPr>
        <p:grpSpPr>
          <a:xfrm>
            <a:off x="570438" y="860725"/>
            <a:ext cx="285575" cy="285575"/>
            <a:chOff x="5719425" y="7613975"/>
            <a:chExt cx="285575" cy="285575"/>
          </a:xfrm>
        </p:grpSpPr>
        <p:sp>
          <p:nvSpPr>
            <p:cNvPr id="1212" name="Google Shape;1212;p38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8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8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38"/>
          <p:cNvSpPr/>
          <p:nvPr/>
        </p:nvSpPr>
        <p:spPr>
          <a:xfrm>
            <a:off x="3915500" y="1800350"/>
            <a:ext cx="1376400" cy="225000"/>
          </a:xfrm>
          <a:prstGeom prst="roundRect">
            <a:avLst>
              <a:gd name="adj" fmla="val 50000"/>
            </a:avLst>
          </a:prstGeom>
          <a:solidFill>
            <a:srgbClr val="75A5B0">
              <a:alpha val="283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38"/>
          <p:cNvGrpSpPr/>
          <p:nvPr/>
        </p:nvGrpSpPr>
        <p:grpSpPr>
          <a:xfrm rot="-1249458">
            <a:off x="3990642" y="948020"/>
            <a:ext cx="1131965" cy="1159509"/>
            <a:chOff x="5145200" y="5500050"/>
            <a:chExt cx="929800" cy="952425"/>
          </a:xfrm>
        </p:grpSpPr>
        <p:sp>
          <p:nvSpPr>
            <p:cNvPr id="1222" name="Google Shape;1222;p38"/>
            <p:cNvSpPr/>
            <p:nvPr/>
          </p:nvSpPr>
          <p:spPr>
            <a:xfrm>
              <a:off x="5145200" y="5500050"/>
              <a:ext cx="905050" cy="795425"/>
            </a:xfrm>
            <a:custGeom>
              <a:avLst/>
              <a:gdLst/>
              <a:ahLst/>
              <a:cxnLst/>
              <a:rect l="l" t="t" r="r" b="b"/>
              <a:pathLst>
                <a:path w="36202" h="31817" extrusionOk="0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5363188" y="5961000"/>
              <a:ext cx="650950" cy="491475"/>
            </a:xfrm>
            <a:custGeom>
              <a:avLst/>
              <a:gdLst/>
              <a:ahLst/>
              <a:cxnLst/>
              <a:rect l="l" t="t" r="r" b="b"/>
              <a:pathLst>
                <a:path w="26038" h="19659" extrusionOk="0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5352925" y="5664250"/>
              <a:ext cx="538800" cy="538825"/>
            </a:xfrm>
            <a:custGeom>
              <a:avLst/>
              <a:gdLst/>
              <a:ahLst/>
              <a:cxnLst/>
              <a:rect l="l" t="t" r="r" b="b"/>
              <a:pathLst>
                <a:path w="21552" h="21553" extrusionOk="0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5169950" y="5536325"/>
              <a:ext cx="905050" cy="795400"/>
            </a:xfrm>
            <a:custGeom>
              <a:avLst/>
              <a:gdLst/>
              <a:ahLst/>
              <a:cxnLst/>
              <a:rect l="l" t="t" r="r" b="b"/>
              <a:pathLst>
                <a:path w="36202" h="31816" extrusionOk="0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5564000" y="5882375"/>
              <a:ext cx="117225" cy="102850"/>
            </a:xfrm>
            <a:custGeom>
              <a:avLst/>
              <a:gdLst/>
              <a:ahLst/>
              <a:cxnLst/>
              <a:rect l="l" t="t" r="r" b="b"/>
              <a:pathLst>
                <a:path w="4689" h="4114" extrusionOk="0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5587325" y="5902625"/>
              <a:ext cx="70575" cy="62375"/>
            </a:xfrm>
            <a:custGeom>
              <a:avLst/>
              <a:gdLst/>
              <a:ahLst/>
              <a:cxnLst/>
              <a:rect l="l" t="t" r="r" b="b"/>
              <a:pathLst>
                <a:path w="2823" h="2495" extrusionOk="0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5899025" y="5693875"/>
              <a:ext cx="91375" cy="165000"/>
            </a:xfrm>
            <a:custGeom>
              <a:avLst/>
              <a:gdLst/>
              <a:ahLst/>
              <a:cxnLst/>
              <a:rect l="l" t="t" r="r" b="b"/>
              <a:pathLst>
                <a:path w="3655" h="6600" extrusionOk="0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5255675" y="6006525"/>
              <a:ext cx="68875" cy="139275"/>
            </a:xfrm>
            <a:custGeom>
              <a:avLst/>
              <a:gdLst/>
              <a:ahLst/>
              <a:cxnLst/>
              <a:rect l="l" t="t" r="r" b="b"/>
              <a:pathLst>
                <a:path w="2755" h="5571" extrusionOk="0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5976875" y="5874700"/>
              <a:ext cx="25050" cy="61525"/>
            </a:xfrm>
            <a:custGeom>
              <a:avLst/>
              <a:gdLst/>
              <a:ahLst/>
              <a:cxnLst/>
              <a:rect l="l" t="t" r="r" b="b"/>
              <a:pathLst>
                <a:path w="1002" h="2461" extrusionOk="0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47"/>
          <p:cNvSpPr/>
          <p:nvPr/>
        </p:nvSpPr>
        <p:spPr>
          <a:xfrm>
            <a:off x="3740050" y="2912150"/>
            <a:ext cx="435000" cy="43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1" name="Google Shape;1401;p47"/>
          <p:cNvSpPr/>
          <p:nvPr/>
        </p:nvSpPr>
        <p:spPr>
          <a:xfrm>
            <a:off x="4375550" y="2912150"/>
            <a:ext cx="435000" cy="43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2" name="Google Shape;1402;p47"/>
          <p:cNvSpPr/>
          <p:nvPr/>
        </p:nvSpPr>
        <p:spPr>
          <a:xfrm>
            <a:off x="4968950" y="2912150"/>
            <a:ext cx="435000" cy="43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47"/>
          <p:cNvSpPr txBox="1">
            <a:spLocks noGrp="1"/>
          </p:cNvSpPr>
          <p:nvPr>
            <p:ph type="title"/>
          </p:nvPr>
        </p:nvSpPr>
        <p:spPr>
          <a:xfrm>
            <a:off x="2198150" y="616200"/>
            <a:ext cx="4747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 </a:t>
            </a:r>
            <a:endParaRPr sz="4800" dirty="0"/>
          </a:p>
        </p:txBody>
      </p:sp>
      <p:sp>
        <p:nvSpPr>
          <p:cNvPr id="1404" name="Google Shape;1404;p47"/>
          <p:cNvSpPr txBox="1">
            <a:spLocks noGrp="1"/>
          </p:cNvSpPr>
          <p:nvPr>
            <p:ph type="subTitle" idx="1"/>
          </p:nvPr>
        </p:nvSpPr>
        <p:spPr>
          <a:xfrm>
            <a:off x="2198100" y="1679525"/>
            <a:ext cx="4747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DO YOU HAVE ANY QUESTIONS?</a:t>
            </a:r>
            <a:endParaRPr sz="20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dirty="0">
                <a:hlinkClick r:id="rId3"/>
              </a:rPr>
              <a:t>gemmahearne@rockbuster.de</a:t>
            </a:r>
            <a:endParaRPr lang="de-DE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de-DE" dirty="0">
                <a:hlinkClick r:id="rId4"/>
              </a:rPr>
              <a:t>Tableau Workbook</a:t>
            </a:r>
            <a:endParaRPr dirty="0"/>
          </a:p>
        </p:txBody>
      </p:sp>
      <p:sp>
        <p:nvSpPr>
          <p:cNvPr id="1405" name="Google Shape;1405;p47"/>
          <p:cNvSpPr txBox="1"/>
          <p:nvPr/>
        </p:nvSpPr>
        <p:spPr>
          <a:xfrm>
            <a:off x="2517200" y="420712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grpSp>
        <p:nvGrpSpPr>
          <p:cNvPr id="1406" name="Google Shape;1406;p47"/>
          <p:cNvGrpSpPr/>
          <p:nvPr/>
        </p:nvGrpSpPr>
        <p:grpSpPr>
          <a:xfrm>
            <a:off x="6998841" y="3575907"/>
            <a:ext cx="997183" cy="324941"/>
            <a:chOff x="5184275" y="8145175"/>
            <a:chExt cx="800500" cy="260850"/>
          </a:xfrm>
        </p:grpSpPr>
        <p:sp>
          <p:nvSpPr>
            <p:cNvPr id="1407" name="Google Shape;1407;p47"/>
            <p:cNvSpPr/>
            <p:nvPr/>
          </p:nvSpPr>
          <p:spPr>
            <a:xfrm>
              <a:off x="5184275" y="8145175"/>
              <a:ext cx="800500" cy="260850"/>
            </a:xfrm>
            <a:custGeom>
              <a:avLst/>
              <a:gdLst/>
              <a:ahLst/>
              <a:cxnLst/>
              <a:rect l="l" t="t" r="r" b="b"/>
              <a:pathLst>
                <a:path w="32020" h="10434" extrusionOk="0">
                  <a:moveTo>
                    <a:pt x="979" y="1"/>
                  </a:moveTo>
                  <a:cubicBezTo>
                    <a:pt x="439" y="1"/>
                    <a:pt x="1" y="439"/>
                    <a:pt x="1" y="990"/>
                  </a:cubicBezTo>
                  <a:lnTo>
                    <a:pt x="1" y="1192"/>
                  </a:lnTo>
                  <a:cubicBezTo>
                    <a:pt x="1" y="1743"/>
                    <a:pt x="439" y="2182"/>
                    <a:pt x="979" y="2182"/>
                  </a:cubicBezTo>
                  <a:lnTo>
                    <a:pt x="1687" y="2182"/>
                  </a:lnTo>
                  <a:lnTo>
                    <a:pt x="1687" y="7342"/>
                  </a:lnTo>
                  <a:cubicBezTo>
                    <a:pt x="1687" y="9051"/>
                    <a:pt x="3081" y="10434"/>
                    <a:pt x="4779" y="10434"/>
                  </a:cubicBezTo>
                  <a:lnTo>
                    <a:pt x="11569" y="10434"/>
                  </a:lnTo>
                  <a:cubicBezTo>
                    <a:pt x="13278" y="10434"/>
                    <a:pt x="14661" y="9039"/>
                    <a:pt x="14661" y="7342"/>
                  </a:cubicBezTo>
                  <a:lnTo>
                    <a:pt x="14661" y="1575"/>
                  </a:lnTo>
                  <a:lnTo>
                    <a:pt x="17370" y="1575"/>
                  </a:lnTo>
                  <a:lnTo>
                    <a:pt x="17370" y="7342"/>
                  </a:lnTo>
                  <a:cubicBezTo>
                    <a:pt x="17370" y="9051"/>
                    <a:pt x="18764" y="10434"/>
                    <a:pt x="20462" y="10434"/>
                  </a:cubicBezTo>
                  <a:lnTo>
                    <a:pt x="27252" y="10434"/>
                  </a:lnTo>
                  <a:cubicBezTo>
                    <a:pt x="28961" y="10434"/>
                    <a:pt x="30344" y="9039"/>
                    <a:pt x="30344" y="7342"/>
                  </a:cubicBezTo>
                  <a:lnTo>
                    <a:pt x="30344" y="2182"/>
                  </a:lnTo>
                  <a:lnTo>
                    <a:pt x="30996" y="2182"/>
                  </a:lnTo>
                  <a:cubicBezTo>
                    <a:pt x="31547" y="2182"/>
                    <a:pt x="31986" y="1743"/>
                    <a:pt x="31986" y="1192"/>
                  </a:cubicBezTo>
                  <a:lnTo>
                    <a:pt x="31986" y="990"/>
                  </a:lnTo>
                  <a:cubicBezTo>
                    <a:pt x="32019" y="450"/>
                    <a:pt x="31570" y="1"/>
                    <a:pt x="31030" y="1"/>
                  </a:cubicBezTo>
                  <a:lnTo>
                    <a:pt x="29332" y="1"/>
                  </a:lnTo>
                  <a:cubicBezTo>
                    <a:pt x="29299" y="1"/>
                    <a:pt x="29265" y="1"/>
                    <a:pt x="29231" y="12"/>
                  </a:cubicBezTo>
                  <a:cubicBezTo>
                    <a:pt x="29209" y="12"/>
                    <a:pt x="29164" y="1"/>
                    <a:pt x="29130" y="1"/>
                  </a:cubicBezTo>
                  <a:lnTo>
                    <a:pt x="2935" y="1"/>
                  </a:lnTo>
                  <a:cubicBezTo>
                    <a:pt x="2890" y="1"/>
                    <a:pt x="2856" y="12"/>
                    <a:pt x="2811" y="12"/>
                  </a:cubicBezTo>
                  <a:cubicBezTo>
                    <a:pt x="2766" y="12"/>
                    <a:pt x="2721" y="1"/>
                    <a:pt x="2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47"/>
            <p:cNvSpPr/>
            <p:nvPr/>
          </p:nvSpPr>
          <p:spPr>
            <a:xfrm>
              <a:off x="5262700" y="8182000"/>
              <a:ext cx="250450" cy="187500"/>
            </a:xfrm>
            <a:custGeom>
              <a:avLst/>
              <a:gdLst/>
              <a:ahLst/>
              <a:cxnLst/>
              <a:rect l="l" t="t" r="r" b="b"/>
              <a:pathLst>
                <a:path w="10018" h="7500" extrusionOk="0">
                  <a:moveTo>
                    <a:pt x="1799" y="0"/>
                  </a:moveTo>
                  <a:cubicBezTo>
                    <a:pt x="799" y="0"/>
                    <a:pt x="0" y="844"/>
                    <a:pt x="0" y="1878"/>
                  </a:cubicBezTo>
                  <a:lnTo>
                    <a:pt x="0" y="5622"/>
                  </a:lnTo>
                  <a:cubicBezTo>
                    <a:pt x="0" y="6667"/>
                    <a:pt x="799" y="7499"/>
                    <a:pt x="1799" y="7499"/>
                  </a:cubicBezTo>
                  <a:lnTo>
                    <a:pt x="8219" y="7499"/>
                  </a:lnTo>
                  <a:cubicBezTo>
                    <a:pt x="9219" y="7499"/>
                    <a:pt x="10017" y="6656"/>
                    <a:pt x="10017" y="5622"/>
                  </a:cubicBezTo>
                  <a:lnTo>
                    <a:pt x="10017" y="1878"/>
                  </a:lnTo>
                  <a:cubicBezTo>
                    <a:pt x="10017" y="844"/>
                    <a:pt x="9219" y="0"/>
                    <a:pt x="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7"/>
            <p:cNvSpPr/>
            <p:nvPr/>
          </p:nvSpPr>
          <p:spPr>
            <a:xfrm>
              <a:off x="5274500" y="8194075"/>
              <a:ext cx="226850" cy="163325"/>
            </a:xfrm>
            <a:custGeom>
              <a:avLst/>
              <a:gdLst/>
              <a:ahLst/>
              <a:cxnLst/>
              <a:rect l="l" t="t" r="r" b="b"/>
              <a:pathLst>
                <a:path w="9074" h="6533" extrusionOk="0">
                  <a:moveTo>
                    <a:pt x="1631" y="1"/>
                  </a:moveTo>
                  <a:cubicBezTo>
                    <a:pt x="731" y="1"/>
                    <a:pt x="1" y="732"/>
                    <a:pt x="1" y="1631"/>
                  </a:cubicBezTo>
                  <a:lnTo>
                    <a:pt x="1" y="4902"/>
                  </a:lnTo>
                  <a:cubicBezTo>
                    <a:pt x="1" y="5802"/>
                    <a:pt x="731" y="6533"/>
                    <a:pt x="1631" y="6533"/>
                  </a:cubicBezTo>
                  <a:lnTo>
                    <a:pt x="7443" y="6533"/>
                  </a:lnTo>
                  <a:cubicBezTo>
                    <a:pt x="8342" y="6533"/>
                    <a:pt x="9062" y="5802"/>
                    <a:pt x="9062" y="4902"/>
                  </a:cubicBezTo>
                  <a:lnTo>
                    <a:pt x="9062" y="1631"/>
                  </a:lnTo>
                  <a:cubicBezTo>
                    <a:pt x="9073" y="732"/>
                    <a:pt x="8342" y="1"/>
                    <a:pt x="74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7"/>
            <p:cNvSpPr/>
            <p:nvPr/>
          </p:nvSpPr>
          <p:spPr>
            <a:xfrm>
              <a:off x="5285750" y="8202650"/>
              <a:ext cx="49200" cy="48225"/>
            </a:xfrm>
            <a:custGeom>
              <a:avLst/>
              <a:gdLst/>
              <a:ahLst/>
              <a:cxnLst/>
              <a:rect l="l" t="t" r="r" b="b"/>
              <a:pathLst>
                <a:path w="1968" h="1929" extrusionOk="0">
                  <a:moveTo>
                    <a:pt x="1775" y="1"/>
                  </a:moveTo>
                  <a:cubicBezTo>
                    <a:pt x="1729" y="1"/>
                    <a:pt x="1681" y="18"/>
                    <a:pt x="1642" y="51"/>
                  </a:cubicBezTo>
                  <a:lnTo>
                    <a:pt x="68" y="1625"/>
                  </a:lnTo>
                  <a:cubicBezTo>
                    <a:pt x="0" y="1693"/>
                    <a:pt x="0" y="1805"/>
                    <a:pt x="68" y="1873"/>
                  </a:cubicBezTo>
                  <a:cubicBezTo>
                    <a:pt x="101" y="1918"/>
                    <a:pt x="158" y="1929"/>
                    <a:pt x="203" y="1929"/>
                  </a:cubicBezTo>
                  <a:cubicBezTo>
                    <a:pt x="236" y="1929"/>
                    <a:pt x="304" y="1918"/>
                    <a:pt x="326" y="1873"/>
                  </a:cubicBezTo>
                  <a:lnTo>
                    <a:pt x="1900" y="299"/>
                  </a:lnTo>
                  <a:cubicBezTo>
                    <a:pt x="1968" y="231"/>
                    <a:pt x="1968" y="119"/>
                    <a:pt x="1900" y="51"/>
                  </a:cubicBezTo>
                  <a:cubicBezTo>
                    <a:pt x="1866" y="18"/>
                    <a:pt x="1822" y="1"/>
                    <a:pt x="17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7"/>
            <p:cNvSpPr/>
            <p:nvPr/>
          </p:nvSpPr>
          <p:spPr>
            <a:xfrm>
              <a:off x="5292500" y="8209950"/>
              <a:ext cx="77025" cy="75500"/>
            </a:xfrm>
            <a:custGeom>
              <a:avLst/>
              <a:gdLst/>
              <a:ahLst/>
              <a:cxnLst/>
              <a:rect l="l" t="t" r="r" b="b"/>
              <a:pathLst>
                <a:path w="3081" h="3020" extrusionOk="0">
                  <a:moveTo>
                    <a:pt x="2776" y="1"/>
                  </a:moveTo>
                  <a:cubicBezTo>
                    <a:pt x="2704" y="1"/>
                    <a:pt x="2631" y="29"/>
                    <a:pt x="2575" y="85"/>
                  </a:cubicBezTo>
                  <a:lnTo>
                    <a:pt x="112" y="2536"/>
                  </a:lnTo>
                  <a:cubicBezTo>
                    <a:pt x="0" y="2637"/>
                    <a:pt x="0" y="2817"/>
                    <a:pt x="112" y="2930"/>
                  </a:cubicBezTo>
                  <a:cubicBezTo>
                    <a:pt x="169" y="2986"/>
                    <a:pt x="236" y="3020"/>
                    <a:pt x="315" y="3020"/>
                  </a:cubicBezTo>
                  <a:cubicBezTo>
                    <a:pt x="382" y="3020"/>
                    <a:pt x="450" y="2986"/>
                    <a:pt x="506" y="2930"/>
                  </a:cubicBezTo>
                  <a:lnTo>
                    <a:pt x="2968" y="479"/>
                  </a:lnTo>
                  <a:cubicBezTo>
                    <a:pt x="3080" y="378"/>
                    <a:pt x="3080" y="198"/>
                    <a:pt x="2968" y="85"/>
                  </a:cubicBezTo>
                  <a:cubicBezTo>
                    <a:pt x="2917" y="29"/>
                    <a:pt x="2847" y="1"/>
                    <a:pt x="2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7"/>
            <p:cNvSpPr/>
            <p:nvPr/>
          </p:nvSpPr>
          <p:spPr>
            <a:xfrm>
              <a:off x="5655350" y="8182000"/>
              <a:ext cx="250725" cy="187500"/>
            </a:xfrm>
            <a:custGeom>
              <a:avLst/>
              <a:gdLst/>
              <a:ahLst/>
              <a:cxnLst/>
              <a:rect l="l" t="t" r="r" b="b"/>
              <a:pathLst>
                <a:path w="10029" h="7500" extrusionOk="0">
                  <a:moveTo>
                    <a:pt x="1799" y="0"/>
                  </a:moveTo>
                  <a:cubicBezTo>
                    <a:pt x="810" y="0"/>
                    <a:pt x="0" y="844"/>
                    <a:pt x="0" y="1878"/>
                  </a:cubicBezTo>
                  <a:lnTo>
                    <a:pt x="0" y="5622"/>
                  </a:lnTo>
                  <a:cubicBezTo>
                    <a:pt x="0" y="6667"/>
                    <a:pt x="810" y="7499"/>
                    <a:pt x="1799" y="7499"/>
                  </a:cubicBezTo>
                  <a:lnTo>
                    <a:pt x="8230" y="7499"/>
                  </a:lnTo>
                  <a:cubicBezTo>
                    <a:pt x="9219" y="7499"/>
                    <a:pt x="10028" y="6656"/>
                    <a:pt x="10028" y="5622"/>
                  </a:cubicBezTo>
                  <a:lnTo>
                    <a:pt x="10028" y="1878"/>
                  </a:lnTo>
                  <a:cubicBezTo>
                    <a:pt x="10028" y="844"/>
                    <a:pt x="9219" y="0"/>
                    <a:pt x="82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7"/>
            <p:cNvSpPr/>
            <p:nvPr/>
          </p:nvSpPr>
          <p:spPr>
            <a:xfrm>
              <a:off x="5667150" y="8194075"/>
              <a:ext cx="226825" cy="163325"/>
            </a:xfrm>
            <a:custGeom>
              <a:avLst/>
              <a:gdLst/>
              <a:ahLst/>
              <a:cxnLst/>
              <a:rect l="l" t="t" r="r" b="b"/>
              <a:pathLst>
                <a:path w="9073" h="6533" extrusionOk="0">
                  <a:moveTo>
                    <a:pt x="1630" y="1"/>
                  </a:moveTo>
                  <a:cubicBezTo>
                    <a:pt x="731" y="1"/>
                    <a:pt x="0" y="732"/>
                    <a:pt x="0" y="1631"/>
                  </a:cubicBezTo>
                  <a:lnTo>
                    <a:pt x="0" y="4902"/>
                  </a:lnTo>
                  <a:cubicBezTo>
                    <a:pt x="0" y="5802"/>
                    <a:pt x="731" y="6533"/>
                    <a:pt x="1630" y="6533"/>
                  </a:cubicBezTo>
                  <a:lnTo>
                    <a:pt x="7432" y="6533"/>
                  </a:lnTo>
                  <a:cubicBezTo>
                    <a:pt x="8331" y="6533"/>
                    <a:pt x="9062" y="5802"/>
                    <a:pt x="9062" y="4902"/>
                  </a:cubicBezTo>
                  <a:lnTo>
                    <a:pt x="9062" y="1631"/>
                  </a:lnTo>
                  <a:cubicBezTo>
                    <a:pt x="9073" y="732"/>
                    <a:pt x="8342" y="1"/>
                    <a:pt x="7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7"/>
            <p:cNvSpPr/>
            <p:nvPr/>
          </p:nvSpPr>
          <p:spPr>
            <a:xfrm>
              <a:off x="5678675" y="8202650"/>
              <a:ext cx="49200" cy="48225"/>
            </a:xfrm>
            <a:custGeom>
              <a:avLst/>
              <a:gdLst/>
              <a:ahLst/>
              <a:cxnLst/>
              <a:rect l="l" t="t" r="r" b="b"/>
              <a:pathLst>
                <a:path w="1968" h="1929" extrusionOk="0">
                  <a:moveTo>
                    <a:pt x="1765" y="1"/>
                  </a:moveTo>
                  <a:cubicBezTo>
                    <a:pt x="1720" y="1"/>
                    <a:pt x="1675" y="18"/>
                    <a:pt x="1642" y="51"/>
                  </a:cubicBezTo>
                  <a:lnTo>
                    <a:pt x="68" y="1625"/>
                  </a:lnTo>
                  <a:cubicBezTo>
                    <a:pt x="0" y="1693"/>
                    <a:pt x="0" y="1805"/>
                    <a:pt x="68" y="1873"/>
                  </a:cubicBezTo>
                  <a:cubicBezTo>
                    <a:pt x="101" y="1918"/>
                    <a:pt x="158" y="1929"/>
                    <a:pt x="191" y="1929"/>
                  </a:cubicBezTo>
                  <a:cubicBezTo>
                    <a:pt x="236" y="1929"/>
                    <a:pt x="281" y="1918"/>
                    <a:pt x="315" y="1873"/>
                  </a:cubicBezTo>
                  <a:lnTo>
                    <a:pt x="1889" y="299"/>
                  </a:lnTo>
                  <a:cubicBezTo>
                    <a:pt x="1968" y="231"/>
                    <a:pt x="1968" y="119"/>
                    <a:pt x="1889" y="51"/>
                  </a:cubicBezTo>
                  <a:cubicBezTo>
                    <a:pt x="1855" y="18"/>
                    <a:pt x="1810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7"/>
            <p:cNvSpPr/>
            <p:nvPr/>
          </p:nvSpPr>
          <p:spPr>
            <a:xfrm>
              <a:off x="5685425" y="8209950"/>
              <a:ext cx="76750" cy="75500"/>
            </a:xfrm>
            <a:custGeom>
              <a:avLst/>
              <a:gdLst/>
              <a:ahLst/>
              <a:cxnLst/>
              <a:rect l="l" t="t" r="r" b="b"/>
              <a:pathLst>
                <a:path w="3070" h="3020" extrusionOk="0">
                  <a:moveTo>
                    <a:pt x="2764" y="1"/>
                  </a:moveTo>
                  <a:cubicBezTo>
                    <a:pt x="2693" y="1"/>
                    <a:pt x="2620" y="29"/>
                    <a:pt x="2563" y="85"/>
                  </a:cubicBezTo>
                  <a:lnTo>
                    <a:pt x="112" y="2536"/>
                  </a:lnTo>
                  <a:cubicBezTo>
                    <a:pt x="0" y="2637"/>
                    <a:pt x="0" y="2817"/>
                    <a:pt x="112" y="2930"/>
                  </a:cubicBezTo>
                  <a:cubicBezTo>
                    <a:pt x="169" y="2986"/>
                    <a:pt x="236" y="3020"/>
                    <a:pt x="304" y="3020"/>
                  </a:cubicBezTo>
                  <a:cubicBezTo>
                    <a:pt x="371" y="3020"/>
                    <a:pt x="450" y="2986"/>
                    <a:pt x="495" y="2930"/>
                  </a:cubicBezTo>
                  <a:lnTo>
                    <a:pt x="2957" y="479"/>
                  </a:lnTo>
                  <a:cubicBezTo>
                    <a:pt x="3069" y="378"/>
                    <a:pt x="3069" y="198"/>
                    <a:pt x="2957" y="85"/>
                  </a:cubicBezTo>
                  <a:cubicBezTo>
                    <a:pt x="2906" y="29"/>
                    <a:pt x="2836" y="1"/>
                    <a:pt x="2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6" name="Google Shape;1416;p47"/>
          <p:cNvSpPr/>
          <p:nvPr/>
        </p:nvSpPr>
        <p:spPr>
          <a:xfrm>
            <a:off x="6945950" y="3900850"/>
            <a:ext cx="1740300" cy="225000"/>
          </a:xfrm>
          <a:prstGeom prst="roundRect">
            <a:avLst>
              <a:gd name="adj" fmla="val 50000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7" name="Google Shape;1417;p47"/>
          <p:cNvGrpSpPr/>
          <p:nvPr/>
        </p:nvGrpSpPr>
        <p:grpSpPr>
          <a:xfrm>
            <a:off x="7696554" y="2283811"/>
            <a:ext cx="803505" cy="1691684"/>
            <a:chOff x="1727804" y="1725911"/>
            <a:chExt cx="803505" cy="1691684"/>
          </a:xfrm>
        </p:grpSpPr>
        <p:sp>
          <p:nvSpPr>
            <p:cNvPr id="1418" name="Google Shape;1418;p47"/>
            <p:cNvSpPr/>
            <p:nvPr/>
          </p:nvSpPr>
          <p:spPr>
            <a:xfrm>
              <a:off x="2087946" y="1725911"/>
              <a:ext cx="81629" cy="709747"/>
            </a:xfrm>
            <a:custGeom>
              <a:avLst/>
              <a:gdLst/>
              <a:ahLst/>
              <a:cxnLst/>
              <a:rect l="l" t="t" r="r" b="b"/>
              <a:pathLst>
                <a:path w="1743" h="15155" extrusionOk="0">
                  <a:moveTo>
                    <a:pt x="0" y="0"/>
                  </a:moveTo>
                  <a:lnTo>
                    <a:pt x="0" y="15155"/>
                  </a:lnTo>
                  <a:lnTo>
                    <a:pt x="1743" y="15155"/>
                  </a:lnTo>
                  <a:lnTo>
                    <a:pt x="17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47"/>
            <p:cNvSpPr/>
            <p:nvPr/>
          </p:nvSpPr>
          <p:spPr>
            <a:xfrm>
              <a:off x="1769907" y="2435096"/>
              <a:ext cx="719254" cy="967794"/>
            </a:xfrm>
            <a:custGeom>
              <a:avLst/>
              <a:gdLst/>
              <a:ahLst/>
              <a:cxnLst/>
              <a:rect l="l" t="t" r="r" b="b"/>
              <a:pathLst>
                <a:path w="15358" h="20665" extrusionOk="0">
                  <a:moveTo>
                    <a:pt x="1" y="1"/>
                  </a:moveTo>
                  <a:lnTo>
                    <a:pt x="2564" y="20664"/>
                  </a:lnTo>
                  <a:lnTo>
                    <a:pt x="12783" y="20664"/>
                  </a:lnTo>
                  <a:lnTo>
                    <a:pt x="15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7"/>
            <p:cNvSpPr/>
            <p:nvPr/>
          </p:nvSpPr>
          <p:spPr>
            <a:xfrm>
              <a:off x="1727804" y="2382971"/>
              <a:ext cx="803505" cy="104811"/>
            </a:xfrm>
            <a:custGeom>
              <a:avLst/>
              <a:gdLst/>
              <a:ahLst/>
              <a:cxnLst/>
              <a:rect l="l" t="t" r="r" b="b"/>
              <a:pathLst>
                <a:path w="17157" h="2238" extrusionOk="0">
                  <a:moveTo>
                    <a:pt x="753" y="1"/>
                  </a:moveTo>
                  <a:cubicBezTo>
                    <a:pt x="337" y="1"/>
                    <a:pt x="0" y="338"/>
                    <a:pt x="0" y="754"/>
                  </a:cubicBezTo>
                  <a:lnTo>
                    <a:pt x="0" y="1473"/>
                  </a:lnTo>
                  <a:cubicBezTo>
                    <a:pt x="0" y="1901"/>
                    <a:pt x="337" y="2238"/>
                    <a:pt x="753" y="2238"/>
                  </a:cubicBezTo>
                  <a:lnTo>
                    <a:pt x="16392" y="2238"/>
                  </a:lnTo>
                  <a:cubicBezTo>
                    <a:pt x="16819" y="2238"/>
                    <a:pt x="17156" y="1901"/>
                    <a:pt x="17156" y="1473"/>
                  </a:cubicBezTo>
                  <a:lnTo>
                    <a:pt x="17156" y="754"/>
                  </a:lnTo>
                  <a:cubicBezTo>
                    <a:pt x="17156" y="338"/>
                    <a:pt x="16819" y="1"/>
                    <a:pt x="16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7"/>
            <p:cNvSpPr/>
            <p:nvPr/>
          </p:nvSpPr>
          <p:spPr>
            <a:xfrm>
              <a:off x="1793604" y="2332439"/>
              <a:ext cx="671344" cy="126916"/>
            </a:xfrm>
            <a:custGeom>
              <a:avLst/>
              <a:gdLst/>
              <a:ahLst/>
              <a:cxnLst/>
              <a:rect l="l" t="t" r="r" b="b"/>
              <a:pathLst>
                <a:path w="14335" h="2710" extrusionOk="0">
                  <a:moveTo>
                    <a:pt x="754" y="0"/>
                  </a:moveTo>
                  <a:cubicBezTo>
                    <a:pt x="338" y="0"/>
                    <a:pt x="1" y="338"/>
                    <a:pt x="1" y="754"/>
                  </a:cubicBezTo>
                  <a:lnTo>
                    <a:pt x="1" y="1945"/>
                  </a:lnTo>
                  <a:cubicBezTo>
                    <a:pt x="1" y="2372"/>
                    <a:pt x="338" y="2710"/>
                    <a:pt x="754" y="2710"/>
                  </a:cubicBezTo>
                  <a:lnTo>
                    <a:pt x="13570" y="2710"/>
                  </a:lnTo>
                  <a:cubicBezTo>
                    <a:pt x="13997" y="2710"/>
                    <a:pt x="14335" y="2372"/>
                    <a:pt x="14335" y="1945"/>
                  </a:cubicBezTo>
                  <a:lnTo>
                    <a:pt x="14335" y="754"/>
                  </a:lnTo>
                  <a:cubicBezTo>
                    <a:pt x="14335" y="338"/>
                    <a:pt x="13997" y="0"/>
                    <a:pt x="13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7"/>
            <p:cNvSpPr/>
            <p:nvPr/>
          </p:nvSpPr>
          <p:spPr>
            <a:xfrm>
              <a:off x="2087946" y="2304527"/>
              <a:ext cx="82144" cy="27959"/>
            </a:xfrm>
            <a:custGeom>
              <a:avLst/>
              <a:gdLst/>
              <a:ahLst/>
              <a:cxnLst/>
              <a:rect l="l" t="t" r="r" b="b"/>
              <a:pathLst>
                <a:path w="1754" h="597" extrusionOk="0">
                  <a:moveTo>
                    <a:pt x="0" y="0"/>
                  </a:moveTo>
                  <a:lnTo>
                    <a:pt x="0" y="596"/>
                  </a:lnTo>
                  <a:lnTo>
                    <a:pt x="1754" y="5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7"/>
            <p:cNvSpPr/>
            <p:nvPr/>
          </p:nvSpPr>
          <p:spPr>
            <a:xfrm>
              <a:off x="1793604" y="2367704"/>
              <a:ext cx="671344" cy="15314"/>
            </a:xfrm>
            <a:custGeom>
              <a:avLst/>
              <a:gdLst/>
              <a:ahLst/>
              <a:cxnLst/>
              <a:rect l="l" t="t" r="r" b="b"/>
              <a:pathLst>
                <a:path w="14335" h="327" extrusionOk="0">
                  <a:moveTo>
                    <a:pt x="1" y="1"/>
                  </a:moveTo>
                  <a:lnTo>
                    <a:pt x="1" y="327"/>
                  </a:lnTo>
                  <a:lnTo>
                    <a:pt x="1433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7"/>
            <p:cNvSpPr/>
            <p:nvPr/>
          </p:nvSpPr>
          <p:spPr>
            <a:xfrm>
              <a:off x="1776229" y="2487736"/>
              <a:ext cx="706094" cy="47441"/>
            </a:xfrm>
            <a:custGeom>
              <a:avLst/>
              <a:gdLst/>
              <a:ahLst/>
              <a:cxnLst/>
              <a:rect l="l" t="t" r="r" b="b"/>
              <a:pathLst>
                <a:path w="15077" h="1013" extrusionOk="0">
                  <a:moveTo>
                    <a:pt x="1" y="1"/>
                  </a:moveTo>
                  <a:lnTo>
                    <a:pt x="113" y="1013"/>
                  </a:lnTo>
                  <a:lnTo>
                    <a:pt x="150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7"/>
            <p:cNvSpPr/>
            <p:nvPr/>
          </p:nvSpPr>
          <p:spPr>
            <a:xfrm>
              <a:off x="1941548" y="2709394"/>
              <a:ext cx="374941" cy="374941"/>
            </a:xfrm>
            <a:custGeom>
              <a:avLst/>
              <a:gdLst/>
              <a:ahLst/>
              <a:cxnLst/>
              <a:rect l="l" t="t" r="r" b="b"/>
              <a:pathLst>
                <a:path w="8006" h="8006" extrusionOk="0">
                  <a:moveTo>
                    <a:pt x="4003" y="1"/>
                  </a:moveTo>
                  <a:cubicBezTo>
                    <a:pt x="1788" y="1"/>
                    <a:pt x="1" y="1788"/>
                    <a:pt x="1" y="4003"/>
                  </a:cubicBezTo>
                  <a:cubicBezTo>
                    <a:pt x="1" y="6218"/>
                    <a:pt x="1788" y="8005"/>
                    <a:pt x="4003" y="8005"/>
                  </a:cubicBezTo>
                  <a:cubicBezTo>
                    <a:pt x="6218" y="8005"/>
                    <a:pt x="8005" y="6218"/>
                    <a:pt x="8005" y="4003"/>
                  </a:cubicBezTo>
                  <a:cubicBezTo>
                    <a:pt x="8005" y="1788"/>
                    <a:pt x="6218" y="1"/>
                    <a:pt x="40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7"/>
            <p:cNvSpPr/>
            <p:nvPr/>
          </p:nvSpPr>
          <p:spPr>
            <a:xfrm>
              <a:off x="1793604" y="2627812"/>
              <a:ext cx="604467" cy="775078"/>
            </a:xfrm>
            <a:custGeom>
              <a:avLst/>
              <a:gdLst/>
              <a:ahLst/>
              <a:cxnLst/>
              <a:rect l="l" t="t" r="r" b="b"/>
              <a:pathLst>
                <a:path w="12907" h="16550" extrusionOk="0">
                  <a:moveTo>
                    <a:pt x="12907" y="11434"/>
                  </a:moveTo>
                  <a:lnTo>
                    <a:pt x="12904" y="11455"/>
                  </a:lnTo>
                  <a:lnTo>
                    <a:pt x="12904" y="11455"/>
                  </a:lnTo>
                  <a:cubicBezTo>
                    <a:pt x="12905" y="11448"/>
                    <a:pt x="12906" y="11441"/>
                    <a:pt x="12907" y="11434"/>
                  </a:cubicBezTo>
                  <a:close/>
                  <a:moveTo>
                    <a:pt x="1" y="0"/>
                  </a:moveTo>
                  <a:lnTo>
                    <a:pt x="2058" y="16549"/>
                  </a:lnTo>
                  <a:lnTo>
                    <a:pt x="12277" y="16549"/>
                  </a:lnTo>
                  <a:lnTo>
                    <a:pt x="12904" y="11455"/>
                  </a:lnTo>
                  <a:lnTo>
                    <a:pt x="12904" y="11455"/>
                  </a:lnTo>
                  <a:cubicBezTo>
                    <a:pt x="12700" y="13074"/>
                    <a:pt x="11290" y="14773"/>
                    <a:pt x="8931" y="14773"/>
                  </a:cubicBezTo>
                  <a:cubicBezTo>
                    <a:pt x="8153" y="14773"/>
                    <a:pt x="7272" y="14588"/>
                    <a:pt x="6296" y="14154"/>
                  </a:cubicBezTo>
                  <a:cubicBezTo>
                    <a:pt x="2339" y="12390"/>
                    <a:pt x="1" y="2"/>
                    <a:pt x="1" y="0"/>
                  </a:cubicBez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7"/>
            <p:cNvSpPr/>
            <p:nvPr/>
          </p:nvSpPr>
          <p:spPr>
            <a:xfrm>
              <a:off x="1873641" y="3372823"/>
              <a:ext cx="511270" cy="44772"/>
            </a:xfrm>
            <a:custGeom>
              <a:avLst/>
              <a:gdLst/>
              <a:ahLst/>
              <a:cxnLst/>
              <a:rect l="l" t="t" r="r" b="b"/>
              <a:pathLst>
                <a:path w="10917" h="956" extrusionOk="0">
                  <a:moveTo>
                    <a:pt x="473" y="0"/>
                  </a:moveTo>
                  <a:cubicBezTo>
                    <a:pt x="214" y="0"/>
                    <a:pt x="0" y="214"/>
                    <a:pt x="0" y="472"/>
                  </a:cubicBezTo>
                  <a:cubicBezTo>
                    <a:pt x="0" y="742"/>
                    <a:pt x="214" y="956"/>
                    <a:pt x="473" y="956"/>
                  </a:cubicBezTo>
                  <a:lnTo>
                    <a:pt x="10445" y="956"/>
                  </a:lnTo>
                  <a:cubicBezTo>
                    <a:pt x="10714" y="956"/>
                    <a:pt x="10917" y="742"/>
                    <a:pt x="10917" y="472"/>
                  </a:cubicBezTo>
                  <a:cubicBezTo>
                    <a:pt x="10917" y="214"/>
                    <a:pt x="10714" y="0"/>
                    <a:pt x="104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8" name="Google Shape;1428;p47"/>
          <p:cNvSpPr/>
          <p:nvPr/>
        </p:nvSpPr>
        <p:spPr>
          <a:xfrm>
            <a:off x="891600" y="4094625"/>
            <a:ext cx="1248900" cy="225000"/>
          </a:xfrm>
          <a:prstGeom prst="roundRect">
            <a:avLst>
              <a:gd name="adj" fmla="val 50000"/>
            </a:avLst>
          </a:prstGeom>
          <a:solidFill>
            <a:srgbClr val="7DCAD4">
              <a:alpha val="522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9" name="Google Shape;1429;p47"/>
          <p:cNvGrpSpPr/>
          <p:nvPr/>
        </p:nvGrpSpPr>
        <p:grpSpPr>
          <a:xfrm>
            <a:off x="431409" y="2310937"/>
            <a:ext cx="1129507" cy="1086095"/>
            <a:chOff x="3101325" y="7410475"/>
            <a:chExt cx="906725" cy="871875"/>
          </a:xfrm>
        </p:grpSpPr>
        <p:sp>
          <p:nvSpPr>
            <p:cNvPr id="1430" name="Google Shape;1430;p47"/>
            <p:cNvSpPr/>
            <p:nvPr/>
          </p:nvSpPr>
          <p:spPr>
            <a:xfrm>
              <a:off x="3101325" y="7410475"/>
              <a:ext cx="906725" cy="871875"/>
            </a:xfrm>
            <a:custGeom>
              <a:avLst/>
              <a:gdLst/>
              <a:ahLst/>
              <a:cxnLst/>
              <a:rect l="l" t="t" r="r" b="b"/>
              <a:pathLst>
                <a:path w="36269" h="34875" extrusionOk="0">
                  <a:moveTo>
                    <a:pt x="24577" y="1"/>
                  </a:moveTo>
                  <a:lnTo>
                    <a:pt x="23790" y="698"/>
                  </a:lnTo>
                  <a:cubicBezTo>
                    <a:pt x="23298" y="1128"/>
                    <a:pt x="22689" y="1341"/>
                    <a:pt x="22084" y="1341"/>
                  </a:cubicBezTo>
                  <a:cubicBezTo>
                    <a:pt x="21376" y="1341"/>
                    <a:pt x="20673" y="1049"/>
                    <a:pt x="20170" y="473"/>
                  </a:cubicBezTo>
                  <a:lnTo>
                    <a:pt x="1013" y="17505"/>
                  </a:lnTo>
                  <a:cubicBezTo>
                    <a:pt x="1957" y="18573"/>
                    <a:pt x="1856" y="20181"/>
                    <a:pt x="788" y="21125"/>
                  </a:cubicBezTo>
                  <a:lnTo>
                    <a:pt x="1" y="21811"/>
                  </a:lnTo>
                  <a:lnTo>
                    <a:pt x="282" y="22126"/>
                  </a:lnTo>
                  <a:cubicBezTo>
                    <a:pt x="474" y="21950"/>
                    <a:pt x="718" y="21864"/>
                    <a:pt x="964" y="21864"/>
                  </a:cubicBezTo>
                  <a:cubicBezTo>
                    <a:pt x="1250" y="21864"/>
                    <a:pt x="1537" y="21981"/>
                    <a:pt x="1743" y="22205"/>
                  </a:cubicBezTo>
                  <a:cubicBezTo>
                    <a:pt x="2126" y="22632"/>
                    <a:pt x="2081" y="23295"/>
                    <a:pt x="1653" y="23666"/>
                  </a:cubicBezTo>
                  <a:lnTo>
                    <a:pt x="2215" y="24307"/>
                  </a:lnTo>
                  <a:cubicBezTo>
                    <a:pt x="2413" y="24131"/>
                    <a:pt x="2658" y="24045"/>
                    <a:pt x="2902" y="24045"/>
                  </a:cubicBezTo>
                  <a:cubicBezTo>
                    <a:pt x="3187" y="24045"/>
                    <a:pt x="3471" y="24162"/>
                    <a:pt x="3677" y="24386"/>
                  </a:cubicBezTo>
                  <a:cubicBezTo>
                    <a:pt x="4059" y="24813"/>
                    <a:pt x="4014" y="25465"/>
                    <a:pt x="3598" y="25847"/>
                  </a:cubicBezTo>
                  <a:lnTo>
                    <a:pt x="4160" y="26477"/>
                  </a:lnTo>
                  <a:cubicBezTo>
                    <a:pt x="4352" y="26306"/>
                    <a:pt x="4597" y="26221"/>
                    <a:pt x="4842" y="26221"/>
                  </a:cubicBezTo>
                  <a:cubicBezTo>
                    <a:pt x="5129" y="26221"/>
                    <a:pt x="5416" y="26337"/>
                    <a:pt x="5622" y="26567"/>
                  </a:cubicBezTo>
                  <a:cubicBezTo>
                    <a:pt x="5993" y="26983"/>
                    <a:pt x="5959" y="27646"/>
                    <a:pt x="5532" y="28028"/>
                  </a:cubicBezTo>
                  <a:lnTo>
                    <a:pt x="6094" y="28658"/>
                  </a:lnTo>
                  <a:cubicBezTo>
                    <a:pt x="6290" y="28483"/>
                    <a:pt x="6533" y="28397"/>
                    <a:pt x="6776" y="28397"/>
                  </a:cubicBezTo>
                  <a:cubicBezTo>
                    <a:pt x="7062" y="28397"/>
                    <a:pt x="7349" y="28516"/>
                    <a:pt x="7556" y="28748"/>
                  </a:cubicBezTo>
                  <a:cubicBezTo>
                    <a:pt x="7938" y="29164"/>
                    <a:pt x="7893" y="29827"/>
                    <a:pt x="7477" y="30209"/>
                  </a:cubicBezTo>
                  <a:lnTo>
                    <a:pt x="8039" y="30839"/>
                  </a:lnTo>
                  <a:cubicBezTo>
                    <a:pt x="8231" y="30663"/>
                    <a:pt x="8476" y="30577"/>
                    <a:pt x="8721" y="30577"/>
                  </a:cubicBezTo>
                  <a:cubicBezTo>
                    <a:pt x="9007" y="30577"/>
                    <a:pt x="9295" y="30694"/>
                    <a:pt x="9501" y="30918"/>
                  </a:cubicBezTo>
                  <a:cubicBezTo>
                    <a:pt x="9872" y="31345"/>
                    <a:pt x="9838" y="32008"/>
                    <a:pt x="9411" y="32379"/>
                  </a:cubicBezTo>
                  <a:lnTo>
                    <a:pt x="9973" y="33020"/>
                  </a:lnTo>
                  <a:cubicBezTo>
                    <a:pt x="10170" y="32844"/>
                    <a:pt x="10415" y="32758"/>
                    <a:pt x="10659" y="32758"/>
                  </a:cubicBezTo>
                  <a:cubicBezTo>
                    <a:pt x="10944" y="32758"/>
                    <a:pt x="11228" y="32875"/>
                    <a:pt x="11434" y="33099"/>
                  </a:cubicBezTo>
                  <a:cubicBezTo>
                    <a:pt x="11817" y="33526"/>
                    <a:pt x="11772" y="34178"/>
                    <a:pt x="11356" y="34560"/>
                  </a:cubicBezTo>
                  <a:lnTo>
                    <a:pt x="11637" y="34875"/>
                  </a:lnTo>
                  <a:lnTo>
                    <a:pt x="12424" y="34178"/>
                  </a:lnTo>
                  <a:cubicBezTo>
                    <a:pt x="12916" y="33748"/>
                    <a:pt x="13522" y="33535"/>
                    <a:pt x="14126" y="33535"/>
                  </a:cubicBezTo>
                  <a:cubicBezTo>
                    <a:pt x="14832" y="33535"/>
                    <a:pt x="15534" y="33827"/>
                    <a:pt x="16044" y="34403"/>
                  </a:cubicBezTo>
                  <a:lnTo>
                    <a:pt x="35257" y="17370"/>
                  </a:lnTo>
                  <a:cubicBezTo>
                    <a:pt x="34313" y="16302"/>
                    <a:pt x="34414" y="14695"/>
                    <a:pt x="35482" y="13750"/>
                  </a:cubicBezTo>
                  <a:lnTo>
                    <a:pt x="36269" y="13065"/>
                  </a:lnTo>
                  <a:lnTo>
                    <a:pt x="35988" y="12750"/>
                  </a:lnTo>
                  <a:cubicBezTo>
                    <a:pt x="35760" y="12926"/>
                    <a:pt x="35500" y="13012"/>
                    <a:pt x="35250" y="13012"/>
                  </a:cubicBezTo>
                  <a:cubicBezTo>
                    <a:pt x="34957" y="13012"/>
                    <a:pt x="34676" y="12895"/>
                    <a:pt x="34470" y="12671"/>
                  </a:cubicBezTo>
                  <a:cubicBezTo>
                    <a:pt x="34088" y="12244"/>
                    <a:pt x="34133" y="11581"/>
                    <a:pt x="34560" y="11210"/>
                  </a:cubicBezTo>
                  <a:lnTo>
                    <a:pt x="33998" y="10569"/>
                  </a:lnTo>
                  <a:cubicBezTo>
                    <a:pt x="33801" y="10745"/>
                    <a:pt x="33553" y="10831"/>
                    <a:pt x="33308" y="10831"/>
                  </a:cubicBezTo>
                  <a:cubicBezTo>
                    <a:pt x="33021" y="10831"/>
                    <a:pt x="32736" y="10714"/>
                    <a:pt x="32536" y="10490"/>
                  </a:cubicBezTo>
                  <a:cubicBezTo>
                    <a:pt x="32154" y="10063"/>
                    <a:pt x="32199" y="9411"/>
                    <a:pt x="32615" y="9029"/>
                  </a:cubicBezTo>
                  <a:lnTo>
                    <a:pt x="32053" y="8399"/>
                  </a:lnTo>
                  <a:cubicBezTo>
                    <a:pt x="31861" y="8570"/>
                    <a:pt x="31617" y="8655"/>
                    <a:pt x="31371" y="8655"/>
                  </a:cubicBezTo>
                  <a:cubicBezTo>
                    <a:pt x="31085" y="8655"/>
                    <a:pt x="30797" y="8539"/>
                    <a:pt x="30591" y="8309"/>
                  </a:cubicBezTo>
                  <a:cubicBezTo>
                    <a:pt x="30209" y="7893"/>
                    <a:pt x="30254" y="7230"/>
                    <a:pt x="30681" y="6848"/>
                  </a:cubicBezTo>
                  <a:lnTo>
                    <a:pt x="30119" y="6218"/>
                  </a:lnTo>
                  <a:cubicBezTo>
                    <a:pt x="29923" y="6393"/>
                    <a:pt x="29678" y="6479"/>
                    <a:pt x="29434" y="6479"/>
                  </a:cubicBezTo>
                  <a:cubicBezTo>
                    <a:pt x="29145" y="6479"/>
                    <a:pt x="28859" y="6359"/>
                    <a:pt x="28658" y="6128"/>
                  </a:cubicBezTo>
                  <a:cubicBezTo>
                    <a:pt x="28276" y="5712"/>
                    <a:pt x="28320" y="5049"/>
                    <a:pt x="28736" y="4667"/>
                  </a:cubicBezTo>
                  <a:lnTo>
                    <a:pt x="28174" y="4037"/>
                  </a:lnTo>
                  <a:cubicBezTo>
                    <a:pt x="27982" y="4213"/>
                    <a:pt x="27738" y="4299"/>
                    <a:pt x="27493" y="4299"/>
                  </a:cubicBezTo>
                  <a:cubicBezTo>
                    <a:pt x="27206" y="4299"/>
                    <a:pt x="26919" y="4182"/>
                    <a:pt x="26713" y="3958"/>
                  </a:cubicBezTo>
                  <a:cubicBezTo>
                    <a:pt x="26331" y="3531"/>
                    <a:pt x="26376" y="2868"/>
                    <a:pt x="26803" y="2497"/>
                  </a:cubicBezTo>
                  <a:lnTo>
                    <a:pt x="26241" y="1856"/>
                  </a:lnTo>
                  <a:cubicBezTo>
                    <a:pt x="26044" y="2032"/>
                    <a:pt x="25796" y="2118"/>
                    <a:pt x="25550" y="2118"/>
                  </a:cubicBezTo>
                  <a:cubicBezTo>
                    <a:pt x="25264" y="2118"/>
                    <a:pt x="24979" y="2001"/>
                    <a:pt x="24779" y="1777"/>
                  </a:cubicBezTo>
                  <a:cubicBezTo>
                    <a:pt x="24397" y="1350"/>
                    <a:pt x="24442" y="698"/>
                    <a:pt x="24858" y="316"/>
                  </a:cubicBezTo>
                  <a:lnTo>
                    <a:pt x="24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7"/>
            <p:cNvSpPr/>
            <p:nvPr/>
          </p:nvSpPr>
          <p:spPr>
            <a:xfrm>
              <a:off x="3101325" y="7844725"/>
              <a:ext cx="881450" cy="437625"/>
            </a:xfrm>
            <a:custGeom>
              <a:avLst/>
              <a:gdLst/>
              <a:ahLst/>
              <a:cxnLst/>
              <a:rect l="l" t="t" r="r" b="b"/>
              <a:pathLst>
                <a:path w="35258" h="17505" extrusionOk="0">
                  <a:moveTo>
                    <a:pt x="35257" y="0"/>
                  </a:moveTo>
                  <a:lnTo>
                    <a:pt x="1013" y="135"/>
                  </a:lnTo>
                  <a:cubicBezTo>
                    <a:pt x="1957" y="1203"/>
                    <a:pt x="1856" y="2811"/>
                    <a:pt x="788" y="3755"/>
                  </a:cubicBezTo>
                  <a:lnTo>
                    <a:pt x="1" y="4441"/>
                  </a:lnTo>
                  <a:lnTo>
                    <a:pt x="282" y="4756"/>
                  </a:lnTo>
                  <a:cubicBezTo>
                    <a:pt x="474" y="4580"/>
                    <a:pt x="718" y="4494"/>
                    <a:pt x="964" y="4494"/>
                  </a:cubicBezTo>
                  <a:cubicBezTo>
                    <a:pt x="1250" y="4494"/>
                    <a:pt x="1537" y="4611"/>
                    <a:pt x="1743" y="4835"/>
                  </a:cubicBezTo>
                  <a:cubicBezTo>
                    <a:pt x="2126" y="5262"/>
                    <a:pt x="2081" y="5925"/>
                    <a:pt x="1653" y="6296"/>
                  </a:cubicBezTo>
                  <a:lnTo>
                    <a:pt x="2215" y="6937"/>
                  </a:lnTo>
                  <a:cubicBezTo>
                    <a:pt x="2413" y="6761"/>
                    <a:pt x="2660" y="6675"/>
                    <a:pt x="2906" y="6675"/>
                  </a:cubicBezTo>
                  <a:cubicBezTo>
                    <a:pt x="3193" y="6675"/>
                    <a:pt x="3477" y="6792"/>
                    <a:pt x="3677" y="7016"/>
                  </a:cubicBezTo>
                  <a:cubicBezTo>
                    <a:pt x="4059" y="7443"/>
                    <a:pt x="4014" y="8095"/>
                    <a:pt x="3598" y="8477"/>
                  </a:cubicBezTo>
                  <a:lnTo>
                    <a:pt x="4160" y="9107"/>
                  </a:lnTo>
                  <a:cubicBezTo>
                    <a:pt x="4352" y="8936"/>
                    <a:pt x="4597" y="8851"/>
                    <a:pt x="4842" y="8851"/>
                  </a:cubicBezTo>
                  <a:cubicBezTo>
                    <a:pt x="5129" y="8851"/>
                    <a:pt x="5416" y="8967"/>
                    <a:pt x="5622" y="9197"/>
                  </a:cubicBezTo>
                  <a:cubicBezTo>
                    <a:pt x="6004" y="9613"/>
                    <a:pt x="5959" y="10276"/>
                    <a:pt x="5532" y="10658"/>
                  </a:cubicBezTo>
                  <a:lnTo>
                    <a:pt x="6094" y="11288"/>
                  </a:lnTo>
                  <a:cubicBezTo>
                    <a:pt x="6290" y="11113"/>
                    <a:pt x="6535" y="11027"/>
                    <a:pt x="6780" y="11027"/>
                  </a:cubicBezTo>
                  <a:cubicBezTo>
                    <a:pt x="7068" y="11027"/>
                    <a:pt x="7355" y="11146"/>
                    <a:pt x="7556" y="11378"/>
                  </a:cubicBezTo>
                  <a:cubicBezTo>
                    <a:pt x="7938" y="11794"/>
                    <a:pt x="7893" y="12457"/>
                    <a:pt x="7477" y="12839"/>
                  </a:cubicBezTo>
                  <a:lnTo>
                    <a:pt x="8039" y="13469"/>
                  </a:lnTo>
                  <a:cubicBezTo>
                    <a:pt x="8231" y="13293"/>
                    <a:pt x="8476" y="13207"/>
                    <a:pt x="8721" y="13207"/>
                  </a:cubicBezTo>
                  <a:cubicBezTo>
                    <a:pt x="9007" y="13207"/>
                    <a:pt x="9295" y="13324"/>
                    <a:pt x="9501" y="13548"/>
                  </a:cubicBezTo>
                  <a:cubicBezTo>
                    <a:pt x="9872" y="13975"/>
                    <a:pt x="9838" y="14638"/>
                    <a:pt x="9411" y="15009"/>
                  </a:cubicBezTo>
                  <a:lnTo>
                    <a:pt x="9973" y="15650"/>
                  </a:lnTo>
                  <a:cubicBezTo>
                    <a:pt x="10170" y="15474"/>
                    <a:pt x="10415" y="15388"/>
                    <a:pt x="10659" y="15388"/>
                  </a:cubicBezTo>
                  <a:cubicBezTo>
                    <a:pt x="10944" y="15388"/>
                    <a:pt x="11228" y="15505"/>
                    <a:pt x="11434" y="15729"/>
                  </a:cubicBezTo>
                  <a:cubicBezTo>
                    <a:pt x="11817" y="16156"/>
                    <a:pt x="11772" y="16808"/>
                    <a:pt x="11356" y="17190"/>
                  </a:cubicBezTo>
                  <a:lnTo>
                    <a:pt x="11637" y="17505"/>
                  </a:lnTo>
                  <a:lnTo>
                    <a:pt x="12424" y="16808"/>
                  </a:lnTo>
                  <a:cubicBezTo>
                    <a:pt x="12916" y="16378"/>
                    <a:pt x="13522" y="16165"/>
                    <a:pt x="14126" y="16165"/>
                  </a:cubicBezTo>
                  <a:cubicBezTo>
                    <a:pt x="14832" y="16165"/>
                    <a:pt x="15534" y="16457"/>
                    <a:pt x="16044" y="17033"/>
                  </a:cubicBezTo>
                  <a:lnTo>
                    <a:pt x="35257" y="0"/>
                  </a:ln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7"/>
            <p:cNvSpPr/>
            <p:nvPr/>
          </p:nvSpPr>
          <p:spPr>
            <a:xfrm>
              <a:off x="3180300" y="7486850"/>
              <a:ext cx="746525" cy="719375"/>
            </a:xfrm>
            <a:custGeom>
              <a:avLst/>
              <a:gdLst/>
              <a:ahLst/>
              <a:cxnLst/>
              <a:rect l="l" t="t" r="r" b="b"/>
              <a:pathLst>
                <a:path w="29861" h="28775" extrusionOk="0">
                  <a:moveTo>
                    <a:pt x="20237" y="476"/>
                  </a:moveTo>
                  <a:lnTo>
                    <a:pt x="29389" y="10808"/>
                  </a:lnTo>
                  <a:lnTo>
                    <a:pt x="28894" y="11246"/>
                  </a:lnTo>
                  <a:cubicBezTo>
                    <a:pt x="27995" y="12044"/>
                    <a:pt x="27871" y="13371"/>
                    <a:pt x="28568" y="14315"/>
                  </a:cubicBezTo>
                  <a:lnTo>
                    <a:pt x="13244" y="27908"/>
                  </a:lnTo>
                  <a:cubicBezTo>
                    <a:pt x="12811" y="27497"/>
                    <a:pt x="12244" y="27286"/>
                    <a:pt x="11673" y="27286"/>
                  </a:cubicBezTo>
                  <a:cubicBezTo>
                    <a:pt x="11133" y="27286"/>
                    <a:pt x="10590" y="27475"/>
                    <a:pt x="10153" y="27863"/>
                  </a:cubicBezTo>
                  <a:lnTo>
                    <a:pt x="9658" y="28301"/>
                  </a:lnTo>
                  <a:lnTo>
                    <a:pt x="507" y="17969"/>
                  </a:lnTo>
                  <a:lnTo>
                    <a:pt x="1001" y="17542"/>
                  </a:lnTo>
                  <a:cubicBezTo>
                    <a:pt x="1901" y="16733"/>
                    <a:pt x="2024" y="15406"/>
                    <a:pt x="1327" y="14462"/>
                  </a:cubicBezTo>
                  <a:lnTo>
                    <a:pt x="16651" y="858"/>
                  </a:lnTo>
                  <a:cubicBezTo>
                    <a:pt x="17096" y="1274"/>
                    <a:pt x="17663" y="1486"/>
                    <a:pt x="18231" y="1486"/>
                  </a:cubicBezTo>
                  <a:cubicBezTo>
                    <a:pt x="18768" y="1486"/>
                    <a:pt x="19306" y="1297"/>
                    <a:pt x="19743" y="915"/>
                  </a:cubicBezTo>
                  <a:lnTo>
                    <a:pt x="20237" y="476"/>
                  </a:lnTo>
                  <a:close/>
                  <a:moveTo>
                    <a:pt x="20232" y="1"/>
                  </a:moveTo>
                  <a:cubicBezTo>
                    <a:pt x="20185" y="1"/>
                    <a:pt x="20139" y="18"/>
                    <a:pt x="20102" y="49"/>
                  </a:cubicBezTo>
                  <a:lnTo>
                    <a:pt x="19462" y="611"/>
                  </a:lnTo>
                  <a:cubicBezTo>
                    <a:pt x="19100" y="937"/>
                    <a:pt x="18652" y="1094"/>
                    <a:pt x="18207" y="1094"/>
                  </a:cubicBezTo>
                  <a:cubicBezTo>
                    <a:pt x="17685" y="1094"/>
                    <a:pt x="17167" y="878"/>
                    <a:pt x="16797" y="465"/>
                  </a:cubicBezTo>
                  <a:cubicBezTo>
                    <a:pt x="16761" y="417"/>
                    <a:pt x="16705" y="394"/>
                    <a:pt x="16650" y="394"/>
                  </a:cubicBezTo>
                  <a:cubicBezTo>
                    <a:pt x="16601" y="394"/>
                    <a:pt x="16553" y="411"/>
                    <a:pt x="16516" y="442"/>
                  </a:cubicBezTo>
                  <a:lnTo>
                    <a:pt x="889" y="14293"/>
                  </a:lnTo>
                  <a:cubicBezTo>
                    <a:pt x="799" y="14360"/>
                    <a:pt x="799" y="14484"/>
                    <a:pt x="878" y="14574"/>
                  </a:cubicBezTo>
                  <a:cubicBezTo>
                    <a:pt x="1575" y="15361"/>
                    <a:pt x="1496" y="16553"/>
                    <a:pt x="720" y="17238"/>
                  </a:cubicBezTo>
                  <a:lnTo>
                    <a:pt x="91" y="17801"/>
                  </a:lnTo>
                  <a:cubicBezTo>
                    <a:pt x="1" y="17868"/>
                    <a:pt x="1" y="18003"/>
                    <a:pt x="68" y="18082"/>
                  </a:cubicBezTo>
                  <a:lnTo>
                    <a:pt x="9489" y="28706"/>
                  </a:lnTo>
                  <a:cubicBezTo>
                    <a:pt x="9524" y="28752"/>
                    <a:pt x="9574" y="28775"/>
                    <a:pt x="9627" y="28775"/>
                  </a:cubicBezTo>
                  <a:cubicBezTo>
                    <a:pt x="9676" y="28775"/>
                    <a:pt x="9727" y="28755"/>
                    <a:pt x="9771" y="28717"/>
                  </a:cubicBezTo>
                  <a:lnTo>
                    <a:pt x="10400" y="28155"/>
                  </a:lnTo>
                  <a:cubicBezTo>
                    <a:pt x="10760" y="27836"/>
                    <a:pt x="11206" y="27682"/>
                    <a:pt x="11648" y="27682"/>
                  </a:cubicBezTo>
                  <a:cubicBezTo>
                    <a:pt x="12172" y="27682"/>
                    <a:pt x="12693" y="27898"/>
                    <a:pt x="13065" y="28312"/>
                  </a:cubicBezTo>
                  <a:cubicBezTo>
                    <a:pt x="13107" y="28360"/>
                    <a:pt x="13162" y="28383"/>
                    <a:pt x="13216" y="28383"/>
                  </a:cubicBezTo>
                  <a:cubicBezTo>
                    <a:pt x="13263" y="28383"/>
                    <a:pt x="13309" y="28366"/>
                    <a:pt x="13346" y="28335"/>
                  </a:cubicBezTo>
                  <a:lnTo>
                    <a:pt x="28984" y="14484"/>
                  </a:lnTo>
                  <a:cubicBezTo>
                    <a:pt x="29063" y="14417"/>
                    <a:pt x="29074" y="14293"/>
                    <a:pt x="28995" y="14203"/>
                  </a:cubicBezTo>
                  <a:cubicBezTo>
                    <a:pt x="28287" y="13416"/>
                    <a:pt x="28377" y="12224"/>
                    <a:pt x="29153" y="11539"/>
                  </a:cubicBezTo>
                  <a:lnTo>
                    <a:pt x="29782" y="10976"/>
                  </a:lnTo>
                  <a:cubicBezTo>
                    <a:pt x="29861" y="10909"/>
                    <a:pt x="29861" y="10774"/>
                    <a:pt x="29793" y="10695"/>
                  </a:cubicBezTo>
                  <a:lnTo>
                    <a:pt x="20383" y="71"/>
                  </a:lnTo>
                  <a:cubicBezTo>
                    <a:pt x="20341" y="23"/>
                    <a:pt x="20286" y="1"/>
                    <a:pt x="20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3" name="Google Shape;1433;p47"/>
            <p:cNvGrpSpPr/>
            <p:nvPr/>
          </p:nvGrpSpPr>
          <p:grpSpPr>
            <a:xfrm>
              <a:off x="3314925" y="7640675"/>
              <a:ext cx="481225" cy="406175"/>
              <a:chOff x="3314925" y="7640675"/>
              <a:chExt cx="481225" cy="406175"/>
            </a:xfrm>
          </p:grpSpPr>
          <p:sp>
            <p:nvSpPr>
              <p:cNvPr id="1434" name="Google Shape;1434;p47"/>
              <p:cNvSpPr/>
              <p:nvPr/>
            </p:nvSpPr>
            <p:spPr>
              <a:xfrm>
                <a:off x="3314925" y="7944500"/>
                <a:ext cx="1099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094" extrusionOk="0">
                    <a:moveTo>
                      <a:pt x="2357" y="0"/>
                    </a:moveTo>
                    <a:cubicBezTo>
                      <a:pt x="2351" y="0"/>
                      <a:pt x="2345" y="0"/>
                      <a:pt x="2339" y="1"/>
                    </a:cubicBezTo>
                    <a:cubicBezTo>
                      <a:pt x="1901" y="34"/>
                      <a:pt x="1451" y="225"/>
                      <a:pt x="1024" y="596"/>
                    </a:cubicBezTo>
                    <a:cubicBezTo>
                      <a:pt x="125" y="1383"/>
                      <a:pt x="1" y="2575"/>
                      <a:pt x="754" y="3429"/>
                    </a:cubicBezTo>
                    <a:cubicBezTo>
                      <a:pt x="1153" y="3874"/>
                      <a:pt x="1658" y="4093"/>
                      <a:pt x="2177" y="4093"/>
                    </a:cubicBezTo>
                    <a:cubicBezTo>
                      <a:pt x="2668" y="4093"/>
                      <a:pt x="3172" y="3896"/>
                      <a:pt x="3610" y="3508"/>
                    </a:cubicBezTo>
                    <a:cubicBezTo>
                      <a:pt x="4037" y="3126"/>
                      <a:pt x="4284" y="2699"/>
                      <a:pt x="4352" y="2249"/>
                    </a:cubicBezTo>
                    <a:cubicBezTo>
                      <a:pt x="4397" y="2024"/>
                      <a:pt x="4206" y="1833"/>
                      <a:pt x="3981" y="1833"/>
                    </a:cubicBezTo>
                    <a:lnTo>
                      <a:pt x="3666" y="1833"/>
                    </a:lnTo>
                    <a:cubicBezTo>
                      <a:pt x="3475" y="1833"/>
                      <a:pt x="3329" y="1990"/>
                      <a:pt x="3284" y="2170"/>
                    </a:cubicBezTo>
                    <a:cubicBezTo>
                      <a:pt x="3250" y="2384"/>
                      <a:pt x="3149" y="2541"/>
                      <a:pt x="2980" y="2699"/>
                    </a:cubicBezTo>
                    <a:cubicBezTo>
                      <a:pt x="2803" y="2861"/>
                      <a:pt x="2603" y="2941"/>
                      <a:pt x="2402" y="2941"/>
                    </a:cubicBezTo>
                    <a:cubicBezTo>
                      <a:pt x="2156" y="2941"/>
                      <a:pt x="1909" y="2821"/>
                      <a:pt x="1699" y="2586"/>
                    </a:cubicBezTo>
                    <a:cubicBezTo>
                      <a:pt x="1339" y="2170"/>
                      <a:pt x="1350" y="1664"/>
                      <a:pt x="1744" y="1316"/>
                    </a:cubicBezTo>
                    <a:cubicBezTo>
                      <a:pt x="1901" y="1158"/>
                      <a:pt x="2092" y="1091"/>
                      <a:pt x="2306" y="1069"/>
                    </a:cubicBezTo>
                    <a:cubicBezTo>
                      <a:pt x="2497" y="1057"/>
                      <a:pt x="2654" y="911"/>
                      <a:pt x="2688" y="731"/>
                    </a:cubicBezTo>
                    <a:lnTo>
                      <a:pt x="2722" y="428"/>
                    </a:lnTo>
                    <a:cubicBezTo>
                      <a:pt x="2755" y="209"/>
                      <a:pt x="2584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47"/>
              <p:cNvSpPr/>
              <p:nvPr/>
            </p:nvSpPr>
            <p:spPr>
              <a:xfrm>
                <a:off x="3380150" y="7906275"/>
                <a:ext cx="85450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632" extrusionOk="0">
                    <a:moveTo>
                      <a:pt x="945" y="1"/>
                    </a:moveTo>
                    <a:lnTo>
                      <a:pt x="0" y="832"/>
                    </a:lnTo>
                    <a:lnTo>
                      <a:pt x="2474" y="3632"/>
                    </a:lnTo>
                    <a:lnTo>
                      <a:pt x="3418" y="280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47"/>
              <p:cNvSpPr/>
              <p:nvPr/>
            </p:nvSpPr>
            <p:spPr>
              <a:xfrm>
                <a:off x="3415000" y="7834875"/>
                <a:ext cx="130725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5240" extrusionOk="0">
                    <a:moveTo>
                      <a:pt x="2755" y="1"/>
                    </a:moveTo>
                    <a:lnTo>
                      <a:pt x="2125" y="563"/>
                    </a:lnTo>
                    <a:cubicBezTo>
                      <a:pt x="1968" y="709"/>
                      <a:pt x="1956" y="945"/>
                      <a:pt x="2091" y="1103"/>
                    </a:cubicBezTo>
                    <a:lnTo>
                      <a:pt x="2260" y="1294"/>
                    </a:lnTo>
                    <a:cubicBezTo>
                      <a:pt x="2492" y="1547"/>
                      <a:pt x="2309" y="1929"/>
                      <a:pt x="1988" y="1929"/>
                    </a:cubicBezTo>
                    <a:cubicBezTo>
                      <a:pt x="1967" y="1929"/>
                      <a:pt x="1945" y="1927"/>
                      <a:pt x="1923" y="1923"/>
                    </a:cubicBezTo>
                    <a:lnTo>
                      <a:pt x="776" y="1755"/>
                    </a:lnTo>
                    <a:lnTo>
                      <a:pt x="0" y="2452"/>
                    </a:lnTo>
                    <a:lnTo>
                      <a:pt x="2474" y="5240"/>
                    </a:lnTo>
                    <a:lnTo>
                      <a:pt x="3103" y="4678"/>
                    </a:lnTo>
                    <a:cubicBezTo>
                      <a:pt x="3261" y="4543"/>
                      <a:pt x="3272" y="4307"/>
                      <a:pt x="3137" y="4149"/>
                    </a:cubicBezTo>
                    <a:lnTo>
                      <a:pt x="2968" y="3947"/>
                    </a:lnTo>
                    <a:cubicBezTo>
                      <a:pt x="2747" y="3704"/>
                      <a:pt x="2932" y="3312"/>
                      <a:pt x="3244" y="3312"/>
                    </a:cubicBezTo>
                    <a:cubicBezTo>
                      <a:pt x="3264" y="3312"/>
                      <a:pt x="3284" y="3314"/>
                      <a:pt x="3306" y="3317"/>
                    </a:cubicBezTo>
                    <a:lnTo>
                      <a:pt x="4452" y="3486"/>
                    </a:lnTo>
                    <a:lnTo>
                      <a:pt x="5228" y="2800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7"/>
              <p:cNvSpPr/>
              <p:nvPr/>
            </p:nvSpPr>
            <p:spPr>
              <a:xfrm>
                <a:off x="3495375" y="7778875"/>
                <a:ext cx="1172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4647" extrusionOk="0">
                    <a:moveTo>
                      <a:pt x="2237" y="0"/>
                    </a:moveTo>
                    <a:cubicBezTo>
                      <a:pt x="2147" y="0"/>
                      <a:pt x="2058" y="31"/>
                      <a:pt x="1991" y="94"/>
                    </a:cubicBezTo>
                    <a:lnTo>
                      <a:pt x="1" y="1847"/>
                    </a:lnTo>
                    <a:lnTo>
                      <a:pt x="2474" y="4647"/>
                    </a:lnTo>
                    <a:lnTo>
                      <a:pt x="4520" y="2837"/>
                    </a:lnTo>
                    <a:cubicBezTo>
                      <a:pt x="4666" y="2691"/>
                      <a:pt x="4689" y="2455"/>
                      <a:pt x="4543" y="2297"/>
                    </a:cubicBezTo>
                    <a:lnTo>
                      <a:pt x="4419" y="2162"/>
                    </a:lnTo>
                    <a:cubicBezTo>
                      <a:pt x="4339" y="2076"/>
                      <a:pt x="4231" y="2033"/>
                      <a:pt x="4126" y="2033"/>
                    </a:cubicBezTo>
                    <a:cubicBezTo>
                      <a:pt x="4040" y="2033"/>
                      <a:pt x="3956" y="2062"/>
                      <a:pt x="3891" y="2117"/>
                    </a:cubicBezTo>
                    <a:lnTo>
                      <a:pt x="2789" y="3107"/>
                    </a:lnTo>
                    <a:lnTo>
                      <a:pt x="2463" y="2736"/>
                    </a:lnTo>
                    <a:lnTo>
                      <a:pt x="3362" y="1949"/>
                    </a:lnTo>
                    <a:cubicBezTo>
                      <a:pt x="3520" y="1814"/>
                      <a:pt x="3531" y="1566"/>
                      <a:pt x="3385" y="1420"/>
                    </a:cubicBezTo>
                    <a:lnTo>
                      <a:pt x="3295" y="1308"/>
                    </a:lnTo>
                    <a:cubicBezTo>
                      <a:pt x="3216" y="1223"/>
                      <a:pt x="3111" y="1181"/>
                      <a:pt x="3007" y="1181"/>
                    </a:cubicBezTo>
                    <a:cubicBezTo>
                      <a:pt x="2917" y="1181"/>
                      <a:pt x="2828" y="1212"/>
                      <a:pt x="2755" y="1274"/>
                    </a:cubicBezTo>
                    <a:lnTo>
                      <a:pt x="1856" y="2061"/>
                    </a:lnTo>
                    <a:lnTo>
                      <a:pt x="1563" y="1735"/>
                    </a:lnTo>
                    <a:lnTo>
                      <a:pt x="2620" y="802"/>
                    </a:lnTo>
                    <a:cubicBezTo>
                      <a:pt x="2766" y="656"/>
                      <a:pt x="2789" y="420"/>
                      <a:pt x="2643" y="262"/>
                    </a:cubicBezTo>
                    <a:lnTo>
                      <a:pt x="2519" y="127"/>
                    </a:lnTo>
                    <a:cubicBezTo>
                      <a:pt x="2446" y="43"/>
                      <a:pt x="2341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7"/>
              <p:cNvSpPr/>
              <p:nvPr/>
            </p:nvSpPr>
            <p:spPr>
              <a:xfrm>
                <a:off x="3562275" y="7691275"/>
                <a:ext cx="145900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5768" extrusionOk="0">
                    <a:moveTo>
                      <a:pt x="3339" y="0"/>
                    </a:moveTo>
                    <a:lnTo>
                      <a:pt x="2564" y="686"/>
                    </a:lnTo>
                    <a:lnTo>
                      <a:pt x="3002" y="2968"/>
                    </a:lnTo>
                    <a:lnTo>
                      <a:pt x="3002" y="2968"/>
                    </a:lnTo>
                    <a:lnTo>
                      <a:pt x="776" y="2282"/>
                    </a:lnTo>
                    <a:lnTo>
                      <a:pt x="0" y="2968"/>
                    </a:lnTo>
                    <a:lnTo>
                      <a:pt x="2474" y="5767"/>
                    </a:lnTo>
                    <a:lnTo>
                      <a:pt x="3328" y="5003"/>
                    </a:lnTo>
                    <a:lnTo>
                      <a:pt x="2238" y="3778"/>
                    </a:lnTo>
                    <a:lnTo>
                      <a:pt x="3710" y="4216"/>
                    </a:lnTo>
                    <a:lnTo>
                      <a:pt x="4126" y="3856"/>
                    </a:lnTo>
                    <a:lnTo>
                      <a:pt x="3834" y="2294"/>
                    </a:lnTo>
                    <a:lnTo>
                      <a:pt x="3834" y="2294"/>
                    </a:lnTo>
                    <a:lnTo>
                      <a:pt x="4970" y="3553"/>
                    </a:lnTo>
                    <a:lnTo>
                      <a:pt x="5835" y="2788"/>
                    </a:ln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7"/>
              <p:cNvSpPr/>
              <p:nvPr/>
            </p:nvSpPr>
            <p:spPr>
              <a:xfrm>
                <a:off x="3680600" y="7640675"/>
                <a:ext cx="115550" cy="11750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700" extrusionOk="0">
                    <a:moveTo>
                      <a:pt x="1271" y="1338"/>
                    </a:moveTo>
                    <a:lnTo>
                      <a:pt x="2170" y="1799"/>
                    </a:lnTo>
                    <a:lnTo>
                      <a:pt x="1619" y="2283"/>
                    </a:lnTo>
                    <a:lnTo>
                      <a:pt x="1271" y="1338"/>
                    </a:lnTo>
                    <a:close/>
                    <a:moveTo>
                      <a:pt x="934" y="0"/>
                    </a:moveTo>
                    <a:lnTo>
                      <a:pt x="0" y="821"/>
                    </a:lnTo>
                    <a:lnTo>
                      <a:pt x="1248" y="4700"/>
                    </a:lnTo>
                    <a:lnTo>
                      <a:pt x="2013" y="4025"/>
                    </a:lnTo>
                    <a:cubicBezTo>
                      <a:pt x="2125" y="3913"/>
                      <a:pt x="2170" y="3755"/>
                      <a:pt x="2114" y="3598"/>
                    </a:cubicBezTo>
                    <a:lnTo>
                      <a:pt x="2058" y="3429"/>
                    </a:lnTo>
                    <a:cubicBezTo>
                      <a:pt x="2002" y="3272"/>
                      <a:pt x="2035" y="3103"/>
                      <a:pt x="2148" y="3013"/>
                    </a:cubicBezTo>
                    <a:lnTo>
                      <a:pt x="2822" y="2418"/>
                    </a:lnTo>
                    <a:cubicBezTo>
                      <a:pt x="2887" y="2353"/>
                      <a:pt x="2977" y="2322"/>
                      <a:pt x="3068" y="2322"/>
                    </a:cubicBezTo>
                    <a:cubicBezTo>
                      <a:pt x="3136" y="2322"/>
                      <a:pt x="3203" y="2339"/>
                      <a:pt x="3261" y="2373"/>
                    </a:cubicBezTo>
                    <a:lnTo>
                      <a:pt x="3418" y="2463"/>
                    </a:lnTo>
                    <a:cubicBezTo>
                      <a:pt x="3470" y="2488"/>
                      <a:pt x="3530" y="2501"/>
                      <a:pt x="3591" y="2501"/>
                    </a:cubicBezTo>
                    <a:cubicBezTo>
                      <a:pt x="3688" y="2501"/>
                      <a:pt x="3787" y="2469"/>
                      <a:pt x="3857" y="2406"/>
                    </a:cubicBezTo>
                    <a:lnTo>
                      <a:pt x="4621" y="1721"/>
                    </a:ln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0" name="Google Shape;1440;p47"/>
            <p:cNvSpPr/>
            <p:nvPr/>
          </p:nvSpPr>
          <p:spPr>
            <a:xfrm>
              <a:off x="3431850" y="7693525"/>
              <a:ext cx="85750" cy="83775"/>
            </a:xfrm>
            <a:custGeom>
              <a:avLst/>
              <a:gdLst/>
              <a:ahLst/>
              <a:cxnLst/>
              <a:rect l="l" t="t" r="r" b="b"/>
              <a:pathLst>
                <a:path w="3430" h="3351" extrusionOk="0">
                  <a:moveTo>
                    <a:pt x="2575" y="0"/>
                  </a:moveTo>
                  <a:lnTo>
                    <a:pt x="1564" y="585"/>
                  </a:lnTo>
                  <a:lnTo>
                    <a:pt x="462" y="191"/>
                  </a:lnTo>
                  <a:lnTo>
                    <a:pt x="462" y="191"/>
                  </a:lnTo>
                  <a:lnTo>
                    <a:pt x="720" y="1349"/>
                  </a:lnTo>
                  <a:lnTo>
                    <a:pt x="1" y="2271"/>
                  </a:lnTo>
                  <a:lnTo>
                    <a:pt x="1170" y="2395"/>
                  </a:lnTo>
                  <a:lnTo>
                    <a:pt x="1845" y="3350"/>
                  </a:lnTo>
                  <a:lnTo>
                    <a:pt x="2306" y="2282"/>
                  </a:lnTo>
                  <a:lnTo>
                    <a:pt x="3430" y="1945"/>
                  </a:lnTo>
                  <a:lnTo>
                    <a:pt x="2564" y="1158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7"/>
            <p:cNvSpPr/>
            <p:nvPr/>
          </p:nvSpPr>
          <p:spPr>
            <a:xfrm>
              <a:off x="3612875" y="7897275"/>
              <a:ext cx="85725" cy="84350"/>
            </a:xfrm>
            <a:custGeom>
              <a:avLst/>
              <a:gdLst/>
              <a:ahLst/>
              <a:cxnLst/>
              <a:rect l="l" t="t" r="r" b="b"/>
              <a:pathLst>
                <a:path w="3429" h="3374" extrusionOk="0">
                  <a:moveTo>
                    <a:pt x="2575" y="1"/>
                  </a:moveTo>
                  <a:lnTo>
                    <a:pt x="1563" y="585"/>
                  </a:lnTo>
                  <a:lnTo>
                    <a:pt x="450" y="203"/>
                  </a:lnTo>
                  <a:lnTo>
                    <a:pt x="450" y="203"/>
                  </a:lnTo>
                  <a:lnTo>
                    <a:pt x="697" y="1350"/>
                  </a:lnTo>
                  <a:lnTo>
                    <a:pt x="0" y="2283"/>
                  </a:lnTo>
                  <a:lnTo>
                    <a:pt x="1169" y="2395"/>
                  </a:lnTo>
                  <a:lnTo>
                    <a:pt x="1821" y="3374"/>
                  </a:lnTo>
                  <a:lnTo>
                    <a:pt x="2305" y="2283"/>
                  </a:lnTo>
                  <a:lnTo>
                    <a:pt x="3429" y="1946"/>
                  </a:lnTo>
                  <a:lnTo>
                    <a:pt x="2541" y="1181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7"/>
            <p:cNvSpPr/>
            <p:nvPr/>
          </p:nvSpPr>
          <p:spPr>
            <a:xfrm>
              <a:off x="3583625" y="76030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86" y="1"/>
                  </a:moveTo>
                  <a:lnTo>
                    <a:pt x="956" y="372"/>
                  </a:lnTo>
                  <a:lnTo>
                    <a:pt x="282" y="136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85"/>
                  </a:lnTo>
                  <a:lnTo>
                    <a:pt x="1125" y="2070"/>
                  </a:lnTo>
                  <a:lnTo>
                    <a:pt x="1417" y="1406"/>
                  </a:lnTo>
                  <a:lnTo>
                    <a:pt x="2114" y="1215"/>
                  </a:lnTo>
                  <a:lnTo>
                    <a:pt x="1575" y="732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7"/>
            <p:cNvSpPr/>
            <p:nvPr/>
          </p:nvSpPr>
          <p:spPr>
            <a:xfrm>
              <a:off x="3322525" y="78346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97" y="1"/>
                  </a:moveTo>
                  <a:lnTo>
                    <a:pt x="979" y="372"/>
                  </a:lnTo>
                  <a:lnTo>
                    <a:pt x="282" y="124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8" y="1406"/>
                  </a:lnTo>
                  <a:lnTo>
                    <a:pt x="2114" y="1192"/>
                  </a:lnTo>
                  <a:lnTo>
                    <a:pt x="1574" y="72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7"/>
            <p:cNvSpPr/>
            <p:nvPr/>
          </p:nvSpPr>
          <p:spPr>
            <a:xfrm>
              <a:off x="3745250" y="7785425"/>
              <a:ext cx="52850" cy="51725"/>
            </a:xfrm>
            <a:custGeom>
              <a:avLst/>
              <a:gdLst/>
              <a:ahLst/>
              <a:cxnLst/>
              <a:rect l="l" t="t" r="r" b="b"/>
              <a:pathLst>
                <a:path w="2114" h="2069" extrusionOk="0">
                  <a:moveTo>
                    <a:pt x="1585" y="0"/>
                  </a:moveTo>
                  <a:lnTo>
                    <a:pt x="967" y="371"/>
                  </a:lnTo>
                  <a:lnTo>
                    <a:pt x="281" y="124"/>
                  </a:lnTo>
                  <a:lnTo>
                    <a:pt x="281" y="124"/>
                  </a:lnTo>
                  <a:lnTo>
                    <a:pt x="439" y="832"/>
                  </a:lnTo>
                  <a:lnTo>
                    <a:pt x="0" y="1406"/>
                  </a:lnTo>
                  <a:lnTo>
                    <a:pt x="720" y="1473"/>
                  </a:lnTo>
                  <a:lnTo>
                    <a:pt x="1124" y="2069"/>
                  </a:lnTo>
                  <a:lnTo>
                    <a:pt x="1417" y="1406"/>
                  </a:lnTo>
                  <a:lnTo>
                    <a:pt x="2114" y="1214"/>
                  </a:lnTo>
                  <a:lnTo>
                    <a:pt x="1574" y="73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7"/>
            <p:cNvSpPr/>
            <p:nvPr/>
          </p:nvSpPr>
          <p:spPr>
            <a:xfrm>
              <a:off x="3484125" y="8017025"/>
              <a:ext cx="52875" cy="51725"/>
            </a:xfrm>
            <a:custGeom>
              <a:avLst/>
              <a:gdLst/>
              <a:ahLst/>
              <a:cxnLst/>
              <a:rect l="l" t="t" r="r" b="b"/>
              <a:pathLst>
                <a:path w="2115" h="2069" extrusionOk="0">
                  <a:moveTo>
                    <a:pt x="1597" y="0"/>
                  </a:moveTo>
                  <a:lnTo>
                    <a:pt x="979" y="360"/>
                  </a:lnTo>
                  <a:lnTo>
                    <a:pt x="282" y="124"/>
                  </a:lnTo>
                  <a:lnTo>
                    <a:pt x="439" y="832"/>
                  </a:lnTo>
                  <a:lnTo>
                    <a:pt x="1" y="1405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9" y="1405"/>
                  </a:lnTo>
                  <a:lnTo>
                    <a:pt x="2115" y="1192"/>
                  </a:lnTo>
                  <a:lnTo>
                    <a:pt x="1575" y="720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6" name="Google Shape;1446;p47"/>
          <p:cNvGrpSpPr/>
          <p:nvPr/>
        </p:nvGrpSpPr>
        <p:grpSpPr>
          <a:xfrm>
            <a:off x="891600" y="3059675"/>
            <a:ext cx="1016350" cy="1156900"/>
            <a:chOff x="6249225" y="5364050"/>
            <a:chExt cx="1016350" cy="1156900"/>
          </a:xfrm>
        </p:grpSpPr>
        <p:sp>
          <p:nvSpPr>
            <p:cNvPr id="1447" name="Google Shape;1447;p47"/>
            <p:cNvSpPr/>
            <p:nvPr/>
          </p:nvSpPr>
          <p:spPr>
            <a:xfrm>
              <a:off x="6321450" y="5893600"/>
              <a:ext cx="944125" cy="201275"/>
            </a:xfrm>
            <a:custGeom>
              <a:avLst/>
              <a:gdLst/>
              <a:ahLst/>
              <a:cxnLst/>
              <a:rect l="l" t="t" r="r" b="b"/>
              <a:pathLst>
                <a:path w="37765" h="8051" extrusionOk="0">
                  <a:moveTo>
                    <a:pt x="642" y="1"/>
                  </a:moveTo>
                  <a:cubicBezTo>
                    <a:pt x="282" y="1"/>
                    <a:pt x="1" y="282"/>
                    <a:pt x="1" y="630"/>
                  </a:cubicBezTo>
                  <a:lnTo>
                    <a:pt x="1" y="7421"/>
                  </a:lnTo>
                  <a:cubicBezTo>
                    <a:pt x="1" y="7769"/>
                    <a:pt x="282" y="8050"/>
                    <a:pt x="642" y="8050"/>
                  </a:cubicBezTo>
                  <a:lnTo>
                    <a:pt x="37135" y="8050"/>
                  </a:lnTo>
                  <a:cubicBezTo>
                    <a:pt x="37483" y="8050"/>
                    <a:pt x="37764" y="7769"/>
                    <a:pt x="37764" y="7421"/>
                  </a:cubicBezTo>
                  <a:lnTo>
                    <a:pt x="37764" y="630"/>
                  </a:lnTo>
                  <a:cubicBezTo>
                    <a:pt x="37764" y="282"/>
                    <a:pt x="37483" y="1"/>
                    <a:pt x="37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7"/>
            <p:cNvSpPr/>
            <p:nvPr/>
          </p:nvSpPr>
          <p:spPr>
            <a:xfrm>
              <a:off x="6372050" y="6044525"/>
              <a:ext cx="843200" cy="476425"/>
            </a:xfrm>
            <a:custGeom>
              <a:avLst/>
              <a:gdLst/>
              <a:ahLst/>
              <a:cxnLst/>
              <a:rect l="l" t="t" r="r" b="b"/>
              <a:pathLst>
                <a:path w="33728" h="19057" extrusionOk="0">
                  <a:moveTo>
                    <a:pt x="1215" y="1"/>
                  </a:moveTo>
                  <a:cubicBezTo>
                    <a:pt x="540" y="1"/>
                    <a:pt x="0" y="552"/>
                    <a:pt x="0" y="1215"/>
                  </a:cubicBezTo>
                  <a:lnTo>
                    <a:pt x="0" y="17854"/>
                  </a:lnTo>
                  <a:cubicBezTo>
                    <a:pt x="0" y="18528"/>
                    <a:pt x="551" y="19057"/>
                    <a:pt x="1215" y="19057"/>
                  </a:cubicBezTo>
                  <a:lnTo>
                    <a:pt x="32525" y="19057"/>
                  </a:lnTo>
                  <a:cubicBezTo>
                    <a:pt x="33199" y="19057"/>
                    <a:pt x="33728" y="18517"/>
                    <a:pt x="33728" y="17854"/>
                  </a:cubicBezTo>
                  <a:lnTo>
                    <a:pt x="33728" y="1215"/>
                  </a:lnTo>
                  <a:cubicBezTo>
                    <a:pt x="33728" y="540"/>
                    <a:pt x="33188" y="1"/>
                    <a:pt x="32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7"/>
            <p:cNvSpPr/>
            <p:nvPr/>
          </p:nvSpPr>
          <p:spPr>
            <a:xfrm>
              <a:off x="6493750" y="5893600"/>
              <a:ext cx="351350" cy="201275"/>
            </a:xfrm>
            <a:custGeom>
              <a:avLst/>
              <a:gdLst/>
              <a:ahLst/>
              <a:cxnLst/>
              <a:rect l="l" t="t" r="r" b="b"/>
              <a:pathLst>
                <a:path w="14054" h="8051" extrusionOk="0">
                  <a:moveTo>
                    <a:pt x="8050" y="1"/>
                  </a:moveTo>
                  <a:lnTo>
                    <a:pt x="0" y="8050"/>
                  </a:lnTo>
                  <a:lnTo>
                    <a:pt x="6004" y="8050"/>
                  </a:lnTo>
                  <a:lnTo>
                    <a:pt x="140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7"/>
            <p:cNvSpPr/>
            <p:nvPr/>
          </p:nvSpPr>
          <p:spPr>
            <a:xfrm>
              <a:off x="6811900" y="5893600"/>
              <a:ext cx="351075" cy="201275"/>
            </a:xfrm>
            <a:custGeom>
              <a:avLst/>
              <a:gdLst/>
              <a:ahLst/>
              <a:cxnLst/>
              <a:rect l="l" t="t" r="r" b="b"/>
              <a:pathLst>
                <a:path w="14043" h="8051" extrusionOk="0">
                  <a:moveTo>
                    <a:pt x="8062" y="1"/>
                  </a:moveTo>
                  <a:lnTo>
                    <a:pt x="1" y="8050"/>
                  </a:lnTo>
                  <a:lnTo>
                    <a:pt x="5993" y="8050"/>
                  </a:lnTo>
                  <a:lnTo>
                    <a:pt x="140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7"/>
            <p:cNvSpPr/>
            <p:nvPr/>
          </p:nvSpPr>
          <p:spPr>
            <a:xfrm>
              <a:off x="7130075" y="5959100"/>
              <a:ext cx="135500" cy="135775"/>
            </a:xfrm>
            <a:custGeom>
              <a:avLst/>
              <a:gdLst/>
              <a:ahLst/>
              <a:cxnLst/>
              <a:rect l="l" t="t" r="r" b="b"/>
              <a:pathLst>
                <a:path w="5420" h="5431" extrusionOk="0">
                  <a:moveTo>
                    <a:pt x="5419" y="0"/>
                  </a:moveTo>
                  <a:lnTo>
                    <a:pt x="0" y="5430"/>
                  </a:lnTo>
                  <a:lnTo>
                    <a:pt x="4790" y="5430"/>
                  </a:lnTo>
                  <a:cubicBezTo>
                    <a:pt x="5138" y="5430"/>
                    <a:pt x="5419" y="5149"/>
                    <a:pt x="5419" y="4801"/>
                  </a:cubicBezTo>
                  <a:lnTo>
                    <a:pt x="5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7"/>
            <p:cNvSpPr/>
            <p:nvPr/>
          </p:nvSpPr>
          <p:spPr>
            <a:xfrm>
              <a:off x="6249225" y="5364175"/>
              <a:ext cx="942700" cy="532175"/>
            </a:xfrm>
            <a:custGeom>
              <a:avLst/>
              <a:gdLst/>
              <a:ahLst/>
              <a:cxnLst/>
              <a:rect l="l" t="t" r="r" b="b"/>
              <a:pathLst>
                <a:path w="37708" h="21287" extrusionOk="0">
                  <a:moveTo>
                    <a:pt x="34329" y="1"/>
                  </a:moveTo>
                  <a:cubicBezTo>
                    <a:pt x="34223" y="1"/>
                    <a:pt x="34115" y="21"/>
                    <a:pt x="34009" y="64"/>
                  </a:cubicBezTo>
                  <a:lnTo>
                    <a:pt x="641" y="13769"/>
                  </a:lnTo>
                  <a:cubicBezTo>
                    <a:pt x="214" y="13949"/>
                    <a:pt x="0" y="14443"/>
                    <a:pt x="180" y="14882"/>
                  </a:cubicBezTo>
                  <a:lnTo>
                    <a:pt x="2597" y="20750"/>
                  </a:lnTo>
                  <a:cubicBezTo>
                    <a:pt x="2734" y="21083"/>
                    <a:pt x="3052" y="21286"/>
                    <a:pt x="3389" y="21286"/>
                  </a:cubicBezTo>
                  <a:cubicBezTo>
                    <a:pt x="3496" y="21286"/>
                    <a:pt x="3605" y="21266"/>
                    <a:pt x="3710" y="21223"/>
                  </a:cubicBezTo>
                  <a:lnTo>
                    <a:pt x="37067" y="7507"/>
                  </a:lnTo>
                  <a:cubicBezTo>
                    <a:pt x="37505" y="7338"/>
                    <a:pt x="37708" y="6844"/>
                    <a:pt x="37539" y="6405"/>
                  </a:cubicBezTo>
                  <a:lnTo>
                    <a:pt x="35122" y="537"/>
                  </a:lnTo>
                  <a:cubicBezTo>
                    <a:pt x="34977" y="204"/>
                    <a:pt x="34663" y="1"/>
                    <a:pt x="343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7"/>
            <p:cNvSpPr/>
            <p:nvPr/>
          </p:nvSpPr>
          <p:spPr>
            <a:xfrm>
              <a:off x="6405225" y="5594275"/>
              <a:ext cx="401075" cy="166425"/>
            </a:xfrm>
            <a:custGeom>
              <a:avLst/>
              <a:gdLst/>
              <a:ahLst/>
              <a:cxnLst/>
              <a:rect l="l" t="t" r="r" b="b"/>
              <a:pathLst>
                <a:path w="16043" h="6657" extrusionOk="0">
                  <a:moveTo>
                    <a:pt x="5531" y="1"/>
                  </a:moveTo>
                  <a:lnTo>
                    <a:pt x="0" y="2271"/>
                  </a:lnTo>
                  <a:lnTo>
                    <a:pt x="10500" y="6656"/>
                  </a:lnTo>
                  <a:lnTo>
                    <a:pt x="16043" y="4385"/>
                  </a:lnTo>
                  <a:lnTo>
                    <a:pt x="55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7"/>
            <p:cNvSpPr/>
            <p:nvPr/>
          </p:nvSpPr>
          <p:spPr>
            <a:xfrm>
              <a:off x="6993200" y="5364050"/>
              <a:ext cx="177075" cy="118950"/>
            </a:xfrm>
            <a:custGeom>
              <a:avLst/>
              <a:gdLst/>
              <a:ahLst/>
              <a:cxnLst/>
              <a:rect l="l" t="t" r="r" b="b"/>
              <a:pathLst>
                <a:path w="7083" h="4758" extrusionOk="0">
                  <a:moveTo>
                    <a:pt x="4561" y="0"/>
                  </a:moveTo>
                  <a:cubicBezTo>
                    <a:pt x="4458" y="0"/>
                    <a:pt x="4353" y="19"/>
                    <a:pt x="4250" y="58"/>
                  </a:cubicBezTo>
                  <a:lnTo>
                    <a:pt x="0" y="1801"/>
                  </a:lnTo>
                  <a:lnTo>
                    <a:pt x="7083" y="4758"/>
                  </a:lnTo>
                  <a:lnTo>
                    <a:pt x="5340" y="508"/>
                  </a:lnTo>
                  <a:cubicBezTo>
                    <a:pt x="5211" y="198"/>
                    <a:pt x="4898" y="0"/>
                    <a:pt x="4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7"/>
            <p:cNvSpPr/>
            <p:nvPr/>
          </p:nvSpPr>
          <p:spPr>
            <a:xfrm>
              <a:off x="6699200" y="5473150"/>
              <a:ext cx="401375" cy="166675"/>
            </a:xfrm>
            <a:custGeom>
              <a:avLst/>
              <a:gdLst/>
              <a:ahLst/>
              <a:cxnLst/>
              <a:rect l="l" t="t" r="r" b="b"/>
              <a:pathLst>
                <a:path w="16055" h="6667" extrusionOk="0">
                  <a:moveTo>
                    <a:pt x="5554" y="0"/>
                  </a:moveTo>
                  <a:lnTo>
                    <a:pt x="1" y="2282"/>
                  </a:lnTo>
                  <a:lnTo>
                    <a:pt x="10512" y="6667"/>
                  </a:lnTo>
                  <a:lnTo>
                    <a:pt x="16055" y="4396"/>
                  </a:lnTo>
                  <a:lnTo>
                    <a:pt x="55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7"/>
            <p:cNvSpPr/>
            <p:nvPr/>
          </p:nvSpPr>
          <p:spPr>
            <a:xfrm>
              <a:off x="6340850" y="5799425"/>
              <a:ext cx="144500" cy="176825"/>
            </a:xfrm>
            <a:custGeom>
              <a:avLst/>
              <a:gdLst/>
              <a:ahLst/>
              <a:cxnLst/>
              <a:rect l="l" t="t" r="r" b="b"/>
              <a:pathLst>
                <a:path w="5780" h="7073" extrusionOk="0">
                  <a:moveTo>
                    <a:pt x="460" y="1"/>
                  </a:moveTo>
                  <a:cubicBezTo>
                    <a:pt x="227" y="1"/>
                    <a:pt x="0" y="177"/>
                    <a:pt x="0" y="451"/>
                  </a:cubicBezTo>
                  <a:lnTo>
                    <a:pt x="0" y="6623"/>
                  </a:lnTo>
                  <a:cubicBezTo>
                    <a:pt x="0" y="6871"/>
                    <a:pt x="203" y="7073"/>
                    <a:pt x="450" y="7073"/>
                  </a:cubicBezTo>
                  <a:lnTo>
                    <a:pt x="5183" y="7073"/>
                  </a:lnTo>
                  <a:cubicBezTo>
                    <a:pt x="5565" y="7073"/>
                    <a:pt x="5779" y="6634"/>
                    <a:pt x="5554" y="6342"/>
                  </a:cubicBezTo>
                  <a:lnTo>
                    <a:pt x="821" y="181"/>
                  </a:lnTo>
                  <a:cubicBezTo>
                    <a:pt x="724" y="56"/>
                    <a:pt x="591" y="1"/>
                    <a:pt x="4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7"/>
            <p:cNvSpPr/>
            <p:nvPr/>
          </p:nvSpPr>
          <p:spPr>
            <a:xfrm>
              <a:off x="6347875" y="5799575"/>
              <a:ext cx="137750" cy="176675"/>
            </a:xfrm>
            <a:custGeom>
              <a:avLst/>
              <a:gdLst/>
              <a:ahLst/>
              <a:cxnLst/>
              <a:rect l="l" t="t" r="r" b="b"/>
              <a:pathLst>
                <a:path w="5510" h="7067" extrusionOk="0">
                  <a:moveTo>
                    <a:pt x="183" y="0"/>
                  </a:moveTo>
                  <a:cubicBezTo>
                    <a:pt x="119" y="0"/>
                    <a:pt x="57" y="14"/>
                    <a:pt x="1" y="40"/>
                  </a:cubicBezTo>
                  <a:cubicBezTo>
                    <a:pt x="68" y="63"/>
                    <a:pt x="124" y="108"/>
                    <a:pt x="180" y="175"/>
                  </a:cubicBezTo>
                  <a:lnTo>
                    <a:pt x="4925" y="6336"/>
                  </a:lnTo>
                  <a:cubicBezTo>
                    <a:pt x="5150" y="6628"/>
                    <a:pt x="4936" y="7067"/>
                    <a:pt x="4554" y="7067"/>
                  </a:cubicBezTo>
                  <a:lnTo>
                    <a:pt x="4925" y="7067"/>
                  </a:lnTo>
                  <a:cubicBezTo>
                    <a:pt x="5284" y="7067"/>
                    <a:pt x="5509" y="6628"/>
                    <a:pt x="5273" y="6336"/>
                  </a:cubicBezTo>
                  <a:lnTo>
                    <a:pt x="540" y="175"/>
                  </a:lnTo>
                  <a:cubicBezTo>
                    <a:pt x="443" y="55"/>
                    <a:pt x="310" y="0"/>
                    <a:pt x="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7"/>
            <p:cNvSpPr/>
            <p:nvPr/>
          </p:nvSpPr>
          <p:spPr>
            <a:xfrm>
              <a:off x="6351525" y="5834575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49" y="1"/>
                  </a:moveTo>
                  <a:cubicBezTo>
                    <a:pt x="147" y="1"/>
                    <a:pt x="1" y="158"/>
                    <a:pt x="1" y="349"/>
                  </a:cubicBezTo>
                  <a:cubicBezTo>
                    <a:pt x="1" y="540"/>
                    <a:pt x="147" y="698"/>
                    <a:pt x="349" y="698"/>
                  </a:cubicBezTo>
                  <a:cubicBezTo>
                    <a:pt x="540" y="698"/>
                    <a:pt x="698" y="540"/>
                    <a:pt x="698" y="349"/>
                  </a:cubicBezTo>
                  <a:cubicBezTo>
                    <a:pt x="698" y="158"/>
                    <a:pt x="540" y="1"/>
                    <a:pt x="3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7"/>
            <p:cNvSpPr/>
            <p:nvPr/>
          </p:nvSpPr>
          <p:spPr>
            <a:xfrm>
              <a:off x="6353500" y="5944200"/>
              <a:ext cx="17725" cy="17450"/>
            </a:xfrm>
            <a:custGeom>
              <a:avLst/>
              <a:gdLst/>
              <a:ahLst/>
              <a:cxnLst/>
              <a:rect l="l" t="t" r="r" b="b"/>
              <a:pathLst>
                <a:path w="709" h="698" extrusionOk="0">
                  <a:moveTo>
                    <a:pt x="349" y="0"/>
                  </a:moveTo>
                  <a:cubicBezTo>
                    <a:pt x="158" y="0"/>
                    <a:pt x="0" y="158"/>
                    <a:pt x="0" y="349"/>
                  </a:cubicBezTo>
                  <a:cubicBezTo>
                    <a:pt x="0" y="551"/>
                    <a:pt x="158" y="697"/>
                    <a:pt x="349" y="697"/>
                  </a:cubicBezTo>
                  <a:cubicBezTo>
                    <a:pt x="551" y="697"/>
                    <a:pt x="709" y="551"/>
                    <a:pt x="709" y="349"/>
                  </a:cubicBezTo>
                  <a:cubicBezTo>
                    <a:pt x="709" y="158"/>
                    <a:pt x="551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7"/>
            <p:cNvSpPr/>
            <p:nvPr/>
          </p:nvSpPr>
          <p:spPr>
            <a:xfrm>
              <a:off x="6440075" y="5944200"/>
              <a:ext cx="17450" cy="1745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349" y="0"/>
                  </a:moveTo>
                  <a:cubicBezTo>
                    <a:pt x="146" y="0"/>
                    <a:pt x="0" y="158"/>
                    <a:pt x="0" y="349"/>
                  </a:cubicBezTo>
                  <a:cubicBezTo>
                    <a:pt x="0" y="551"/>
                    <a:pt x="146" y="697"/>
                    <a:pt x="349" y="697"/>
                  </a:cubicBezTo>
                  <a:cubicBezTo>
                    <a:pt x="540" y="697"/>
                    <a:pt x="697" y="551"/>
                    <a:pt x="697" y="349"/>
                  </a:cubicBezTo>
                  <a:cubicBezTo>
                    <a:pt x="697" y="158"/>
                    <a:pt x="528" y="0"/>
                    <a:pt x="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7"/>
            <p:cNvSpPr/>
            <p:nvPr/>
          </p:nvSpPr>
          <p:spPr>
            <a:xfrm>
              <a:off x="6411125" y="6127175"/>
              <a:ext cx="765350" cy="25"/>
            </a:xfrm>
            <a:custGeom>
              <a:avLst/>
              <a:gdLst/>
              <a:ahLst/>
              <a:cxnLst/>
              <a:rect l="l" t="t" r="r" b="b"/>
              <a:pathLst>
                <a:path w="30614" h="1" fill="none" extrusionOk="0">
                  <a:moveTo>
                    <a:pt x="0" y="0"/>
                  </a:moveTo>
                  <a:lnTo>
                    <a:pt x="30613" y="0"/>
                  </a:lnTo>
                </a:path>
              </a:pathLst>
            </a:custGeom>
            <a:solidFill>
              <a:schemeClr val="lt1"/>
            </a:solidFill>
            <a:ln w="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7"/>
            <p:cNvSpPr/>
            <p:nvPr/>
          </p:nvSpPr>
          <p:spPr>
            <a:xfrm>
              <a:off x="6406900" y="6229475"/>
              <a:ext cx="773775" cy="8450"/>
            </a:xfrm>
            <a:custGeom>
              <a:avLst/>
              <a:gdLst/>
              <a:ahLst/>
              <a:cxnLst/>
              <a:rect l="l" t="t" r="r" b="b"/>
              <a:pathLst>
                <a:path w="30951" h="338" extrusionOk="0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cubicBezTo>
                    <a:pt x="0" y="270"/>
                    <a:pt x="68" y="338"/>
                    <a:pt x="169" y="338"/>
                  </a:cubicBezTo>
                  <a:lnTo>
                    <a:pt x="30782" y="338"/>
                  </a:lnTo>
                  <a:cubicBezTo>
                    <a:pt x="30861" y="338"/>
                    <a:pt x="30929" y="270"/>
                    <a:pt x="30951" y="169"/>
                  </a:cubicBezTo>
                  <a:cubicBezTo>
                    <a:pt x="30951" y="68"/>
                    <a:pt x="30872" y="0"/>
                    <a:pt x="30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7"/>
            <p:cNvSpPr/>
            <p:nvPr/>
          </p:nvSpPr>
          <p:spPr>
            <a:xfrm>
              <a:off x="6406900" y="6336275"/>
              <a:ext cx="773775" cy="8450"/>
            </a:xfrm>
            <a:custGeom>
              <a:avLst/>
              <a:gdLst/>
              <a:ahLst/>
              <a:cxnLst/>
              <a:rect l="l" t="t" r="r" b="b"/>
              <a:pathLst>
                <a:path w="30951" h="338" extrusionOk="0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cubicBezTo>
                    <a:pt x="0" y="270"/>
                    <a:pt x="68" y="338"/>
                    <a:pt x="169" y="338"/>
                  </a:cubicBezTo>
                  <a:lnTo>
                    <a:pt x="30782" y="338"/>
                  </a:lnTo>
                  <a:cubicBezTo>
                    <a:pt x="30861" y="338"/>
                    <a:pt x="30929" y="270"/>
                    <a:pt x="30951" y="169"/>
                  </a:cubicBezTo>
                  <a:cubicBezTo>
                    <a:pt x="30951" y="68"/>
                    <a:pt x="30872" y="0"/>
                    <a:pt x="30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7"/>
            <p:cNvSpPr/>
            <p:nvPr/>
          </p:nvSpPr>
          <p:spPr>
            <a:xfrm>
              <a:off x="6680650" y="6122675"/>
              <a:ext cx="8450" cy="115250"/>
            </a:xfrm>
            <a:custGeom>
              <a:avLst/>
              <a:gdLst/>
              <a:ahLst/>
              <a:cxnLst/>
              <a:rect l="l" t="t" r="r" b="b"/>
              <a:pathLst>
                <a:path w="338" h="4610" extrusionOk="0">
                  <a:moveTo>
                    <a:pt x="169" y="0"/>
                  </a:moveTo>
                  <a:cubicBezTo>
                    <a:pt x="68" y="0"/>
                    <a:pt x="1" y="68"/>
                    <a:pt x="1" y="169"/>
                  </a:cubicBezTo>
                  <a:lnTo>
                    <a:pt x="1" y="4441"/>
                  </a:lnTo>
                  <a:cubicBezTo>
                    <a:pt x="1" y="4542"/>
                    <a:pt x="68" y="4610"/>
                    <a:pt x="169" y="4610"/>
                  </a:cubicBezTo>
                  <a:cubicBezTo>
                    <a:pt x="270" y="4610"/>
                    <a:pt x="338" y="4542"/>
                    <a:pt x="338" y="4441"/>
                  </a:cubicBezTo>
                  <a:lnTo>
                    <a:pt x="338" y="169"/>
                  </a:lnTo>
                  <a:cubicBezTo>
                    <a:pt x="338" y="68"/>
                    <a:pt x="27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7"/>
            <p:cNvSpPr/>
            <p:nvPr/>
          </p:nvSpPr>
          <p:spPr>
            <a:xfrm>
              <a:off x="6960600" y="6122675"/>
              <a:ext cx="8450" cy="115250"/>
            </a:xfrm>
            <a:custGeom>
              <a:avLst/>
              <a:gdLst/>
              <a:ahLst/>
              <a:cxnLst/>
              <a:rect l="l" t="t" r="r" b="b"/>
              <a:pathLst>
                <a:path w="338" h="4610" extrusionOk="0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lnTo>
                    <a:pt x="0" y="4441"/>
                  </a:lnTo>
                  <a:cubicBezTo>
                    <a:pt x="0" y="4542"/>
                    <a:pt x="68" y="4610"/>
                    <a:pt x="169" y="4610"/>
                  </a:cubicBezTo>
                  <a:cubicBezTo>
                    <a:pt x="270" y="4610"/>
                    <a:pt x="337" y="4542"/>
                    <a:pt x="337" y="4441"/>
                  </a:cubicBezTo>
                  <a:lnTo>
                    <a:pt x="337" y="169"/>
                  </a:lnTo>
                  <a:cubicBezTo>
                    <a:pt x="337" y="68"/>
                    <a:pt x="27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7"/>
            <p:cNvSpPr/>
            <p:nvPr/>
          </p:nvSpPr>
          <p:spPr>
            <a:xfrm>
              <a:off x="6829900" y="6229475"/>
              <a:ext cx="8450" cy="115250"/>
            </a:xfrm>
            <a:custGeom>
              <a:avLst/>
              <a:gdLst/>
              <a:ahLst/>
              <a:cxnLst/>
              <a:rect l="l" t="t" r="r" b="b"/>
              <a:pathLst>
                <a:path w="338" h="4610" extrusionOk="0">
                  <a:moveTo>
                    <a:pt x="169" y="0"/>
                  </a:moveTo>
                  <a:cubicBezTo>
                    <a:pt x="68" y="0"/>
                    <a:pt x="0" y="68"/>
                    <a:pt x="0" y="169"/>
                  </a:cubicBezTo>
                  <a:lnTo>
                    <a:pt x="0" y="4441"/>
                  </a:lnTo>
                  <a:cubicBezTo>
                    <a:pt x="0" y="4542"/>
                    <a:pt x="68" y="4610"/>
                    <a:pt x="169" y="4610"/>
                  </a:cubicBezTo>
                  <a:cubicBezTo>
                    <a:pt x="259" y="4610"/>
                    <a:pt x="326" y="4542"/>
                    <a:pt x="338" y="4441"/>
                  </a:cubicBezTo>
                  <a:lnTo>
                    <a:pt x="338" y="169"/>
                  </a:lnTo>
                  <a:cubicBezTo>
                    <a:pt x="338" y="68"/>
                    <a:pt x="270" y="0"/>
                    <a:pt x="1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7"/>
            <p:cNvSpPr/>
            <p:nvPr/>
          </p:nvSpPr>
          <p:spPr>
            <a:xfrm>
              <a:off x="6406900" y="6443075"/>
              <a:ext cx="773775" cy="8450"/>
            </a:xfrm>
            <a:custGeom>
              <a:avLst/>
              <a:gdLst/>
              <a:ahLst/>
              <a:cxnLst/>
              <a:rect l="l" t="t" r="r" b="b"/>
              <a:pathLst>
                <a:path w="30951" h="338" extrusionOk="0">
                  <a:moveTo>
                    <a:pt x="169" y="1"/>
                  </a:moveTo>
                  <a:cubicBezTo>
                    <a:pt x="68" y="1"/>
                    <a:pt x="0" y="68"/>
                    <a:pt x="0" y="169"/>
                  </a:cubicBezTo>
                  <a:cubicBezTo>
                    <a:pt x="0" y="270"/>
                    <a:pt x="68" y="338"/>
                    <a:pt x="169" y="338"/>
                  </a:cubicBezTo>
                  <a:lnTo>
                    <a:pt x="30782" y="338"/>
                  </a:lnTo>
                  <a:cubicBezTo>
                    <a:pt x="30861" y="338"/>
                    <a:pt x="30929" y="248"/>
                    <a:pt x="30951" y="169"/>
                  </a:cubicBezTo>
                  <a:cubicBezTo>
                    <a:pt x="30951" y="68"/>
                    <a:pt x="30872" y="1"/>
                    <a:pt x="30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8" name="Google Shape;1468;p47"/>
          <p:cNvSpPr/>
          <p:nvPr/>
        </p:nvSpPr>
        <p:spPr>
          <a:xfrm>
            <a:off x="1788800" y="78050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69" name="Google Shape;1469;p47"/>
          <p:cNvGrpSpPr/>
          <p:nvPr/>
        </p:nvGrpSpPr>
        <p:grpSpPr>
          <a:xfrm>
            <a:off x="7410975" y="1210688"/>
            <a:ext cx="285575" cy="285575"/>
            <a:chOff x="5719425" y="7613975"/>
            <a:chExt cx="285575" cy="285575"/>
          </a:xfrm>
        </p:grpSpPr>
        <p:sp>
          <p:nvSpPr>
            <p:cNvPr id="1470" name="Google Shape;1470;p47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7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7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7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7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7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7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7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8" name="Google Shape;1478;p47"/>
          <p:cNvGrpSpPr/>
          <p:nvPr/>
        </p:nvGrpSpPr>
        <p:grpSpPr>
          <a:xfrm>
            <a:off x="7254838" y="2592288"/>
            <a:ext cx="212225" cy="212525"/>
            <a:chOff x="5462525" y="6910750"/>
            <a:chExt cx="212225" cy="212525"/>
          </a:xfrm>
        </p:grpSpPr>
        <p:sp>
          <p:nvSpPr>
            <p:cNvPr id="1479" name="Google Shape;1479;p47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7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7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7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7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7" name="Google Shape;1487;p47"/>
          <p:cNvSpPr/>
          <p:nvPr/>
        </p:nvSpPr>
        <p:spPr>
          <a:xfrm>
            <a:off x="2275200" y="281905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47"/>
          <p:cNvSpPr/>
          <p:nvPr/>
        </p:nvSpPr>
        <p:spPr>
          <a:xfrm>
            <a:off x="853375" y="1496284"/>
            <a:ext cx="285578" cy="290651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9" name="Google Shape;1489;p47"/>
          <p:cNvSpPr/>
          <p:nvPr/>
        </p:nvSpPr>
        <p:spPr>
          <a:xfrm>
            <a:off x="8320300" y="1880950"/>
            <a:ext cx="220950" cy="224875"/>
          </a:xfrm>
          <a:custGeom>
            <a:avLst/>
            <a:gdLst/>
            <a:ahLst/>
            <a:cxnLst/>
            <a:rect l="l" t="t" r="r" b="b"/>
            <a:pathLst>
              <a:path w="8838" h="8995" extrusionOk="0">
                <a:moveTo>
                  <a:pt x="5105" y="1"/>
                </a:moveTo>
                <a:lnTo>
                  <a:pt x="3081" y="2328"/>
                </a:lnTo>
                <a:lnTo>
                  <a:pt x="1" y="2283"/>
                </a:lnTo>
                <a:lnTo>
                  <a:pt x="1" y="2283"/>
                </a:lnTo>
                <a:lnTo>
                  <a:pt x="1586" y="4936"/>
                </a:lnTo>
                <a:lnTo>
                  <a:pt x="585" y="7837"/>
                </a:lnTo>
                <a:lnTo>
                  <a:pt x="3598" y="7151"/>
                </a:lnTo>
                <a:lnTo>
                  <a:pt x="6061" y="8995"/>
                </a:lnTo>
                <a:lnTo>
                  <a:pt x="6342" y="5925"/>
                </a:lnTo>
                <a:lnTo>
                  <a:pt x="8837" y="4149"/>
                </a:lnTo>
                <a:lnTo>
                  <a:pt x="6016" y="2946"/>
                </a:lnTo>
                <a:lnTo>
                  <a:pt x="51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0" name="Google Shape;1490;p47"/>
          <p:cNvGrpSpPr/>
          <p:nvPr/>
        </p:nvGrpSpPr>
        <p:grpSpPr>
          <a:xfrm>
            <a:off x="5043894" y="2997409"/>
            <a:ext cx="285112" cy="244283"/>
            <a:chOff x="5064666" y="2997409"/>
            <a:chExt cx="285112" cy="244283"/>
          </a:xfrm>
        </p:grpSpPr>
        <p:sp>
          <p:nvSpPr>
            <p:cNvPr id="1491" name="Google Shape;1491;p47"/>
            <p:cNvSpPr/>
            <p:nvPr/>
          </p:nvSpPr>
          <p:spPr>
            <a:xfrm>
              <a:off x="5085440" y="3088512"/>
              <a:ext cx="51404" cy="152672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7"/>
            <p:cNvSpPr/>
            <p:nvPr/>
          </p:nvSpPr>
          <p:spPr>
            <a:xfrm>
              <a:off x="5064666" y="2997409"/>
              <a:ext cx="72178" cy="61979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7"/>
            <p:cNvSpPr/>
            <p:nvPr/>
          </p:nvSpPr>
          <p:spPr>
            <a:xfrm>
              <a:off x="5186708" y="3088478"/>
              <a:ext cx="163070" cy="153214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4" name="Google Shape;1494;p47"/>
          <p:cNvGrpSpPr/>
          <p:nvPr/>
        </p:nvGrpSpPr>
        <p:grpSpPr>
          <a:xfrm>
            <a:off x="4460978" y="2997589"/>
            <a:ext cx="264144" cy="264123"/>
            <a:chOff x="935197" y="1793977"/>
            <a:chExt cx="256451" cy="256430"/>
          </a:xfrm>
        </p:grpSpPr>
        <p:sp>
          <p:nvSpPr>
            <p:cNvPr id="1495" name="Google Shape;1495;p47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7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7" name="Google Shape;1497;p47"/>
          <p:cNvSpPr/>
          <p:nvPr/>
        </p:nvSpPr>
        <p:spPr>
          <a:xfrm>
            <a:off x="3830807" y="2997614"/>
            <a:ext cx="253486" cy="365086"/>
          </a:xfrm>
          <a:custGeom>
            <a:avLst/>
            <a:gdLst/>
            <a:ahLst/>
            <a:cxnLst/>
            <a:rect l="l" t="t" r="r" b="b"/>
            <a:pathLst>
              <a:path w="7407" h="10668" extrusionOk="0">
                <a:moveTo>
                  <a:pt x="6208" y="0"/>
                </a:moveTo>
                <a:cubicBezTo>
                  <a:pt x="4086" y="14"/>
                  <a:pt x="2079" y="1732"/>
                  <a:pt x="2079" y="3854"/>
                </a:cubicBezTo>
                <a:lnTo>
                  <a:pt x="2079" y="4114"/>
                </a:lnTo>
                <a:cubicBezTo>
                  <a:pt x="2079" y="4129"/>
                  <a:pt x="2051" y="4157"/>
                  <a:pt x="2036" y="4157"/>
                </a:cubicBezTo>
                <a:lnTo>
                  <a:pt x="174" y="4157"/>
                </a:lnTo>
                <a:cubicBezTo>
                  <a:pt x="73" y="4157"/>
                  <a:pt x="1" y="4230"/>
                  <a:pt x="1" y="4331"/>
                </a:cubicBezTo>
                <a:lnTo>
                  <a:pt x="1" y="6048"/>
                </a:lnTo>
                <a:cubicBezTo>
                  <a:pt x="1" y="6149"/>
                  <a:pt x="73" y="6236"/>
                  <a:pt x="174" y="6236"/>
                </a:cubicBezTo>
                <a:lnTo>
                  <a:pt x="2036" y="6236"/>
                </a:lnTo>
                <a:cubicBezTo>
                  <a:pt x="2051" y="6236"/>
                  <a:pt x="2079" y="6251"/>
                  <a:pt x="2079" y="6279"/>
                </a:cubicBezTo>
                <a:lnTo>
                  <a:pt x="2079" y="10220"/>
                </a:lnTo>
                <a:cubicBezTo>
                  <a:pt x="2079" y="10235"/>
                  <a:pt x="2079" y="10249"/>
                  <a:pt x="2108" y="10264"/>
                </a:cubicBezTo>
                <a:cubicBezTo>
                  <a:pt x="2743" y="10495"/>
                  <a:pt x="3422" y="10624"/>
                  <a:pt x="4100" y="10668"/>
                </a:cubicBezTo>
                <a:cubicBezTo>
                  <a:pt x="4129" y="10668"/>
                  <a:pt x="4144" y="10639"/>
                  <a:pt x="4144" y="10624"/>
                </a:cubicBezTo>
                <a:lnTo>
                  <a:pt x="4144" y="6279"/>
                </a:lnTo>
                <a:cubicBezTo>
                  <a:pt x="4144" y="6251"/>
                  <a:pt x="4158" y="6236"/>
                  <a:pt x="4187" y="6236"/>
                </a:cubicBezTo>
                <a:lnTo>
                  <a:pt x="7218" y="6236"/>
                </a:lnTo>
                <a:cubicBezTo>
                  <a:pt x="7319" y="6236"/>
                  <a:pt x="7406" y="6149"/>
                  <a:pt x="7406" y="6048"/>
                </a:cubicBezTo>
                <a:lnTo>
                  <a:pt x="7406" y="4331"/>
                </a:lnTo>
                <a:cubicBezTo>
                  <a:pt x="7406" y="4230"/>
                  <a:pt x="7319" y="4143"/>
                  <a:pt x="7218" y="4143"/>
                </a:cubicBezTo>
                <a:lnTo>
                  <a:pt x="4187" y="4143"/>
                </a:lnTo>
                <a:cubicBezTo>
                  <a:pt x="4158" y="4143"/>
                  <a:pt x="4144" y="4129"/>
                  <a:pt x="4144" y="4100"/>
                </a:cubicBezTo>
                <a:lnTo>
                  <a:pt x="4144" y="3854"/>
                </a:lnTo>
                <a:cubicBezTo>
                  <a:pt x="4144" y="2714"/>
                  <a:pt x="5068" y="2079"/>
                  <a:pt x="6208" y="2079"/>
                </a:cubicBezTo>
                <a:lnTo>
                  <a:pt x="7218" y="2079"/>
                </a:lnTo>
                <a:cubicBezTo>
                  <a:pt x="7319" y="2079"/>
                  <a:pt x="7406" y="1992"/>
                  <a:pt x="7406" y="1891"/>
                </a:cubicBezTo>
                <a:lnTo>
                  <a:pt x="7406" y="173"/>
                </a:lnTo>
                <a:cubicBezTo>
                  <a:pt x="7406" y="72"/>
                  <a:pt x="7319" y="0"/>
                  <a:pt x="721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8" name="Google Shape;1498;p47"/>
          <p:cNvGrpSpPr/>
          <p:nvPr/>
        </p:nvGrpSpPr>
        <p:grpSpPr>
          <a:xfrm>
            <a:off x="1622375" y="1957063"/>
            <a:ext cx="285575" cy="285575"/>
            <a:chOff x="5719425" y="7613975"/>
            <a:chExt cx="285575" cy="285575"/>
          </a:xfrm>
        </p:grpSpPr>
        <p:sp>
          <p:nvSpPr>
            <p:cNvPr id="1499" name="Google Shape;1499;p47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7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7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47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1"/>
          <p:cNvSpPr txBox="1">
            <a:spLocks noGrp="1"/>
          </p:cNvSpPr>
          <p:nvPr>
            <p:ph type="title"/>
          </p:nvPr>
        </p:nvSpPr>
        <p:spPr>
          <a:xfrm>
            <a:off x="1399325" y="621450"/>
            <a:ext cx="3000300" cy="111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Context</a:t>
            </a:r>
            <a:endParaRPr dirty="0"/>
          </a:p>
        </p:txBody>
      </p:sp>
      <p:sp>
        <p:nvSpPr>
          <p:cNvPr id="884" name="Google Shape;884;p31"/>
          <p:cNvSpPr txBox="1">
            <a:spLocks noGrp="1"/>
          </p:cNvSpPr>
          <p:nvPr>
            <p:ph type="subTitle" idx="1"/>
          </p:nvPr>
        </p:nvSpPr>
        <p:spPr>
          <a:xfrm>
            <a:off x="1399325" y="1781900"/>
            <a:ext cx="34944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buNone/>
            </a:pPr>
            <a:r>
              <a:rPr lang="en-GB" sz="1050" b="1" dirty="0" err="1"/>
              <a:t>Rockbuster</a:t>
            </a:r>
            <a:r>
              <a:rPr lang="en-GB" sz="1050" b="1" dirty="0"/>
              <a:t> Stealth LLC</a:t>
            </a:r>
            <a:r>
              <a:rPr lang="en-GB" sz="1050" dirty="0"/>
              <a:t> is a former global movie rental company now planning to launch an </a:t>
            </a:r>
            <a:r>
              <a:rPr lang="en-GB" sz="1050" b="1" dirty="0"/>
              <a:t>online video streaming service</a:t>
            </a:r>
            <a:r>
              <a:rPr lang="en-GB" sz="1050" dirty="0"/>
              <a:t> to remain competitive against platforms like Netflix and Amazon Prime.</a:t>
            </a:r>
          </a:p>
          <a:p>
            <a:pPr marL="152400" indent="0" algn="just">
              <a:buNone/>
            </a:pPr>
            <a:r>
              <a:rPr lang="en-GB" sz="1050" dirty="0"/>
              <a:t>To support this shift, I was hired as a </a:t>
            </a:r>
            <a:r>
              <a:rPr lang="en-GB" sz="1050" b="1" dirty="0"/>
              <a:t>data analyst</a:t>
            </a:r>
            <a:r>
              <a:rPr lang="en-GB" sz="1050" dirty="0"/>
              <a:t> within the </a:t>
            </a:r>
            <a:r>
              <a:rPr lang="en-GB" sz="1050" b="1" dirty="0"/>
              <a:t>Business Intelligence (BI) team</a:t>
            </a:r>
            <a:r>
              <a:rPr lang="en-GB" sz="1050" dirty="0"/>
              <a:t>. My role is to analyse </a:t>
            </a:r>
            <a:r>
              <a:rPr lang="en-GB" sz="1050" dirty="0" err="1"/>
              <a:t>Rockbuster’s</a:t>
            </a:r>
            <a:r>
              <a:rPr lang="en-GB" sz="1050" dirty="0"/>
              <a:t> existing data using </a:t>
            </a:r>
            <a:r>
              <a:rPr lang="en-GB" sz="1050" b="1" dirty="0"/>
              <a:t>SQL and Tableau</a:t>
            </a:r>
            <a:r>
              <a:rPr lang="en-GB" sz="1050" dirty="0"/>
              <a:t>, providing insights to guide the new service launch.</a:t>
            </a:r>
          </a:p>
          <a:p>
            <a:pPr marL="152400" indent="0" algn="just">
              <a:buNone/>
            </a:pPr>
            <a:r>
              <a:rPr lang="en-GB" sz="1050" dirty="0"/>
              <a:t>This presentation answers key business questions around:</a:t>
            </a:r>
          </a:p>
          <a:p>
            <a:pPr algn="just"/>
            <a:r>
              <a:rPr lang="en-GB" sz="1050" dirty="0"/>
              <a:t>Customer distribution</a:t>
            </a:r>
          </a:p>
          <a:p>
            <a:pPr algn="just"/>
            <a:r>
              <a:rPr lang="en-GB" sz="1050" dirty="0"/>
              <a:t>Revenue drivers</a:t>
            </a:r>
          </a:p>
          <a:p>
            <a:pPr algn="just"/>
            <a:r>
              <a:rPr lang="en-GB" sz="1050" dirty="0"/>
              <a:t>High-value users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85" name="Google Shape;885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93" b="8116"/>
          <a:stretch/>
        </p:blipFill>
        <p:spPr>
          <a:xfrm>
            <a:off x="5188650" y="742825"/>
            <a:ext cx="2593776" cy="3521275"/>
          </a:xfrm>
          <a:prstGeom prst="rect">
            <a:avLst/>
          </a:prstGeom>
        </p:spPr>
      </p:pic>
      <p:grpSp>
        <p:nvGrpSpPr>
          <p:cNvPr id="886" name="Google Shape;886;p31"/>
          <p:cNvGrpSpPr/>
          <p:nvPr/>
        </p:nvGrpSpPr>
        <p:grpSpPr>
          <a:xfrm>
            <a:off x="7201275" y="396700"/>
            <a:ext cx="285575" cy="285575"/>
            <a:chOff x="5719425" y="7613975"/>
            <a:chExt cx="285575" cy="285575"/>
          </a:xfrm>
        </p:grpSpPr>
        <p:sp>
          <p:nvSpPr>
            <p:cNvPr id="887" name="Google Shape;887;p31"/>
            <p:cNvSpPr/>
            <p:nvPr/>
          </p:nvSpPr>
          <p:spPr>
            <a:xfrm>
              <a:off x="5853500" y="7613975"/>
              <a:ext cx="16875" cy="107400"/>
            </a:xfrm>
            <a:custGeom>
              <a:avLst/>
              <a:gdLst/>
              <a:ahLst/>
              <a:cxnLst/>
              <a:rect l="l" t="t" r="r" b="b"/>
              <a:pathLst>
                <a:path w="675" h="4296" extrusionOk="0">
                  <a:moveTo>
                    <a:pt x="337" y="0"/>
                  </a:moveTo>
                  <a:cubicBezTo>
                    <a:pt x="157" y="0"/>
                    <a:pt x="0" y="158"/>
                    <a:pt x="0" y="338"/>
                  </a:cubicBezTo>
                  <a:lnTo>
                    <a:pt x="0" y="3958"/>
                  </a:lnTo>
                  <a:cubicBezTo>
                    <a:pt x="0" y="4149"/>
                    <a:pt x="157" y="4295"/>
                    <a:pt x="337" y="4295"/>
                  </a:cubicBezTo>
                  <a:cubicBezTo>
                    <a:pt x="528" y="4295"/>
                    <a:pt x="675" y="4149"/>
                    <a:pt x="675" y="3958"/>
                  </a:cubicBezTo>
                  <a:lnTo>
                    <a:pt x="675" y="338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/>
            <p:nvPr/>
          </p:nvSpPr>
          <p:spPr>
            <a:xfrm>
              <a:off x="5853500" y="7792175"/>
              <a:ext cx="16875" cy="107375"/>
            </a:xfrm>
            <a:custGeom>
              <a:avLst/>
              <a:gdLst/>
              <a:ahLst/>
              <a:cxnLst/>
              <a:rect l="l" t="t" r="r" b="b"/>
              <a:pathLst>
                <a:path w="675" h="4295" extrusionOk="0">
                  <a:moveTo>
                    <a:pt x="337" y="0"/>
                  </a:moveTo>
                  <a:cubicBezTo>
                    <a:pt x="157" y="0"/>
                    <a:pt x="0" y="158"/>
                    <a:pt x="0" y="337"/>
                  </a:cubicBezTo>
                  <a:lnTo>
                    <a:pt x="0" y="3957"/>
                  </a:lnTo>
                  <a:cubicBezTo>
                    <a:pt x="0" y="4137"/>
                    <a:pt x="157" y="4295"/>
                    <a:pt x="337" y="4295"/>
                  </a:cubicBezTo>
                  <a:cubicBezTo>
                    <a:pt x="528" y="4295"/>
                    <a:pt x="675" y="4137"/>
                    <a:pt x="675" y="3957"/>
                  </a:cubicBezTo>
                  <a:lnTo>
                    <a:pt x="675" y="337"/>
                  </a:lnTo>
                  <a:cubicBezTo>
                    <a:pt x="675" y="158"/>
                    <a:pt x="528" y="0"/>
                    <a:pt x="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1"/>
            <p:cNvSpPr/>
            <p:nvPr/>
          </p:nvSpPr>
          <p:spPr>
            <a:xfrm>
              <a:off x="5897325" y="7748600"/>
              <a:ext cx="107675" cy="16900"/>
            </a:xfrm>
            <a:custGeom>
              <a:avLst/>
              <a:gdLst/>
              <a:ahLst/>
              <a:cxnLst/>
              <a:rect l="l" t="t" r="r" b="b"/>
              <a:pathLst>
                <a:path w="4307" h="676" extrusionOk="0">
                  <a:moveTo>
                    <a:pt x="349" y="1"/>
                  </a:moveTo>
                  <a:cubicBezTo>
                    <a:pt x="158" y="1"/>
                    <a:pt x="1" y="158"/>
                    <a:pt x="1" y="338"/>
                  </a:cubicBezTo>
                  <a:cubicBezTo>
                    <a:pt x="1" y="518"/>
                    <a:pt x="158" y="675"/>
                    <a:pt x="349" y="675"/>
                  </a:cubicBezTo>
                  <a:lnTo>
                    <a:pt x="3969" y="675"/>
                  </a:lnTo>
                  <a:cubicBezTo>
                    <a:pt x="4149" y="675"/>
                    <a:pt x="4307" y="518"/>
                    <a:pt x="4307" y="338"/>
                  </a:cubicBezTo>
                  <a:cubicBezTo>
                    <a:pt x="4307" y="135"/>
                    <a:pt x="4149" y="1"/>
                    <a:pt x="39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1"/>
            <p:cNvSpPr/>
            <p:nvPr/>
          </p:nvSpPr>
          <p:spPr>
            <a:xfrm>
              <a:off x="5719425" y="7748600"/>
              <a:ext cx="107375" cy="16900"/>
            </a:xfrm>
            <a:custGeom>
              <a:avLst/>
              <a:gdLst/>
              <a:ahLst/>
              <a:cxnLst/>
              <a:rect l="l" t="t" r="r" b="b"/>
              <a:pathLst>
                <a:path w="4295" h="676" extrusionOk="0">
                  <a:moveTo>
                    <a:pt x="338" y="1"/>
                  </a:moveTo>
                  <a:cubicBezTo>
                    <a:pt x="158" y="1"/>
                    <a:pt x="0" y="158"/>
                    <a:pt x="0" y="338"/>
                  </a:cubicBezTo>
                  <a:cubicBezTo>
                    <a:pt x="0" y="518"/>
                    <a:pt x="158" y="675"/>
                    <a:pt x="338" y="675"/>
                  </a:cubicBezTo>
                  <a:lnTo>
                    <a:pt x="3958" y="675"/>
                  </a:lnTo>
                  <a:cubicBezTo>
                    <a:pt x="4149" y="675"/>
                    <a:pt x="4295" y="518"/>
                    <a:pt x="4295" y="338"/>
                  </a:cubicBezTo>
                  <a:cubicBezTo>
                    <a:pt x="4295" y="135"/>
                    <a:pt x="4149" y="1"/>
                    <a:pt x="3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1"/>
            <p:cNvSpPr/>
            <p:nvPr/>
          </p:nvSpPr>
          <p:spPr>
            <a:xfrm>
              <a:off x="5780975" y="7676450"/>
              <a:ext cx="64100" cy="63100"/>
            </a:xfrm>
            <a:custGeom>
              <a:avLst/>
              <a:gdLst/>
              <a:ahLst/>
              <a:cxnLst/>
              <a:rect l="l" t="t" r="r" b="b"/>
              <a:pathLst>
                <a:path w="2564" h="2524" extrusionOk="0">
                  <a:moveTo>
                    <a:pt x="277" y="0"/>
                  </a:moveTo>
                  <a:cubicBezTo>
                    <a:pt x="208" y="0"/>
                    <a:pt x="141" y="25"/>
                    <a:pt x="90" y="76"/>
                  </a:cubicBezTo>
                  <a:cubicBezTo>
                    <a:pt x="0" y="177"/>
                    <a:pt x="0" y="346"/>
                    <a:pt x="90" y="458"/>
                  </a:cubicBezTo>
                  <a:lnTo>
                    <a:pt x="2092" y="2448"/>
                  </a:lnTo>
                  <a:cubicBezTo>
                    <a:pt x="2148" y="2499"/>
                    <a:pt x="2218" y="2524"/>
                    <a:pt x="2287" y="2524"/>
                  </a:cubicBezTo>
                  <a:cubicBezTo>
                    <a:pt x="2356" y="2524"/>
                    <a:pt x="2423" y="2499"/>
                    <a:pt x="2474" y="2448"/>
                  </a:cubicBezTo>
                  <a:cubicBezTo>
                    <a:pt x="2564" y="2336"/>
                    <a:pt x="2564" y="2167"/>
                    <a:pt x="2474" y="2066"/>
                  </a:cubicBezTo>
                  <a:lnTo>
                    <a:pt x="473" y="76"/>
                  </a:lnTo>
                  <a:cubicBezTo>
                    <a:pt x="416" y="25"/>
                    <a:pt x="346" y="0"/>
                    <a:pt x="2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5878775" y="7774525"/>
              <a:ext cx="64400" cy="63125"/>
            </a:xfrm>
            <a:custGeom>
              <a:avLst/>
              <a:gdLst/>
              <a:ahLst/>
              <a:cxnLst/>
              <a:rect l="l" t="t" r="r" b="b"/>
              <a:pathLst>
                <a:path w="2576" h="2525" extrusionOk="0">
                  <a:moveTo>
                    <a:pt x="289" y="1"/>
                  </a:moveTo>
                  <a:cubicBezTo>
                    <a:pt x="220" y="1"/>
                    <a:pt x="153" y="26"/>
                    <a:pt x="102" y="77"/>
                  </a:cubicBezTo>
                  <a:cubicBezTo>
                    <a:pt x="1" y="166"/>
                    <a:pt x="1" y="335"/>
                    <a:pt x="102" y="448"/>
                  </a:cubicBezTo>
                  <a:lnTo>
                    <a:pt x="2103" y="2449"/>
                  </a:lnTo>
                  <a:cubicBezTo>
                    <a:pt x="2159" y="2499"/>
                    <a:pt x="2230" y="2525"/>
                    <a:pt x="2297" y="2525"/>
                  </a:cubicBezTo>
                  <a:cubicBezTo>
                    <a:pt x="2365" y="2525"/>
                    <a:pt x="2429" y="2499"/>
                    <a:pt x="2474" y="2449"/>
                  </a:cubicBezTo>
                  <a:cubicBezTo>
                    <a:pt x="2575" y="2336"/>
                    <a:pt x="2575" y="2168"/>
                    <a:pt x="2474" y="2066"/>
                  </a:cubicBezTo>
                  <a:lnTo>
                    <a:pt x="484" y="77"/>
                  </a:lnTo>
                  <a:cubicBezTo>
                    <a:pt x="428" y="26"/>
                    <a:pt x="358" y="1"/>
                    <a:pt x="2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878775" y="7676450"/>
              <a:ext cx="64400" cy="63100"/>
            </a:xfrm>
            <a:custGeom>
              <a:avLst/>
              <a:gdLst/>
              <a:ahLst/>
              <a:cxnLst/>
              <a:rect l="l" t="t" r="r" b="b"/>
              <a:pathLst>
                <a:path w="2576" h="2524" extrusionOk="0">
                  <a:moveTo>
                    <a:pt x="2297" y="0"/>
                  </a:moveTo>
                  <a:cubicBezTo>
                    <a:pt x="2230" y="0"/>
                    <a:pt x="2159" y="25"/>
                    <a:pt x="2103" y="76"/>
                  </a:cubicBezTo>
                  <a:lnTo>
                    <a:pt x="102" y="2066"/>
                  </a:lnTo>
                  <a:cubicBezTo>
                    <a:pt x="1" y="2178"/>
                    <a:pt x="1" y="2347"/>
                    <a:pt x="102" y="2448"/>
                  </a:cubicBezTo>
                  <a:cubicBezTo>
                    <a:pt x="158" y="2499"/>
                    <a:pt x="229" y="2524"/>
                    <a:pt x="297" y="2524"/>
                  </a:cubicBezTo>
                  <a:cubicBezTo>
                    <a:pt x="366" y="2524"/>
                    <a:pt x="434" y="2499"/>
                    <a:pt x="484" y="2448"/>
                  </a:cubicBezTo>
                  <a:lnTo>
                    <a:pt x="2474" y="458"/>
                  </a:lnTo>
                  <a:cubicBezTo>
                    <a:pt x="2575" y="346"/>
                    <a:pt x="2575" y="177"/>
                    <a:pt x="2474" y="76"/>
                  </a:cubicBezTo>
                  <a:cubicBezTo>
                    <a:pt x="2429" y="25"/>
                    <a:pt x="2365" y="0"/>
                    <a:pt x="2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5780975" y="7774325"/>
              <a:ext cx="64100" cy="63325"/>
            </a:xfrm>
            <a:custGeom>
              <a:avLst/>
              <a:gdLst/>
              <a:ahLst/>
              <a:cxnLst/>
              <a:rect l="l" t="t" r="r" b="b"/>
              <a:pathLst>
                <a:path w="2564" h="2533" extrusionOk="0">
                  <a:moveTo>
                    <a:pt x="2287" y="0"/>
                  </a:moveTo>
                  <a:cubicBezTo>
                    <a:pt x="2218" y="0"/>
                    <a:pt x="2148" y="28"/>
                    <a:pt x="2092" y="85"/>
                  </a:cubicBezTo>
                  <a:lnTo>
                    <a:pt x="90" y="2074"/>
                  </a:lnTo>
                  <a:cubicBezTo>
                    <a:pt x="0" y="2187"/>
                    <a:pt x="0" y="2356"/>
                    <a:pt x="90" y="2457"/>
                  </a:cubicBezTo>
                  <a:cubicBezTo>
                    <a:pt x="147" y="2507"/>
                    <a:pt x="217" y="2533"/>
                    <a:pt x="286" y="2533"/>
                  </a:cubicBezTo>
                  <a:cubicBezTo>
                    <a:pt x="355" y="2533"/>
                    <a:pt x="422" y="2507"/>
                    <a:pt x="473" y="2457"/>
                  </a:cubicBezTo>
                  <a:lnTo>
                    <a:pt x="2474" y="456"/>
                  </a:lnTo>
                  <a:cubicBezTo>
                    <a:pt x="2564" y="343"/>
                    <a:pt x="2564" y="174"/>
                    <a:pt x="2474" y="85"/>
                  </a:cubicBezTo>
                  <a:cubicBezTo>
                    <a:pt x="2423" y="28"/>
                    <a:pt x="2356" y="0"/>
                    <a:pt x="2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31"/>
          <p:cNvGrpSpPr/>
          <p:nvPr/>
        </p:nvGrpSpPr>
        <p:grpSpPr>
          <a:xfrm rot="-1393077">
            <a:off x="7648708" y="3829823"/>
            <a:ext cx="1012042" cy="1057191"/>
            <a:chOff x="5145200" y="5500050"/>
            <a:chExt cx="929800" cy="952425"/>
          </a:xfrm>
        </p:grpSpPr>
        <p:sp>
          <p:nvSpPr>
            <p:cNvPr id="896" name="Google Shape;896;p31"/>
            <p:cNvSpPr/>
            <p:nvPr/>
          </p:nvSpPr>
          <p:spPr>
            <a:xfrm>
              <a:off x="5145200" y="5500050"/>
              <a:ext cx="905050" cy="795425"/>
            </a:xfrm>
            <a:custGeom>
              <a:avLst/>
              <a:gdLst/>
              <a:ahLst/>
              <a:cxnLst/>
              <a:rect l="l" t="t" r="r" b="b"/>
              <a:pathLst>
                <a:path w="36202" h="31817" extrusionOk="0">
                  <a:moveTo>
                    <a:pt x="16875" y="2567"/>
                  </a:moveTo>
                  <a:cubicBezTo>
                    <a:pt x="17848" y="2567"/>
                    <a:pt x="18686" y="3350"/>
                    <a:pt x="18686" y="4377"/>
                  </a:cubicBezTo>
                  <a:lnTo>
                    <a:pt x="18686" y="9357"/>
                  </a:lnTo>
                  <a:cubicBezTo>
                    <a:pt x="18686" y="10200"/>
                    <a:pt x="18068" y="10953"/>
                    <a:pt x="17224" y="11122"/>
                  </a:cubicBezTo>
                  <a:cubicBezTo>
                    <a:pt x="17110" y="11145"/>
                    <a:pt x="16995" y="11156"/>
                    <a:pt x="16881" y="11156"/>
                  </a:cubicBezTo>
                  <a:cubicBezTo>
                    <a:pt x="16161" y="11156"/>
                    <a:pt x="15494" y="10710"/>
                    <a:pt x="15212" y="10020"/>
                  </a:cubicBezTo>
                  <a:lnTo>
                    <a:pt x="13346" y="5411"/>
                  </a:lnTo>
                  <a:cubicBezTo>
                    <a:pt x="12919" y="4354"/>
                    <a:pt x="13548" y="3174"/>
                    <a:pt x="14661" y="2971"/>
                  </a:cubicBezTo>
                  <a:lnTo>
                    <a:pt x="16527" y="2600"/>
                  </a:lnTo>
                  <a:cubicBezTo>
                    <a:pt x="16644" y="2578"/>
                    <a:pt x="16760" y="2567"/>
                    <a:pt x="16875" y="2567"/>
                  </a:cubicBezTo>
                  <a:close/>
                  <a:moveTo>
                    <a:pt x="23871" y="3984"/>
                  </a:moveTo>
                  <a:cubicBezTo>
                    <a:pt x="24213" y="3984"/>
                    <a:pt x="24560" y="4080"/>
                    <a:pt x="24869" y="4287"/>
                  </a:cubicBezTo>
                  <a:lnTo>
                    <a:pt x="26455" y="5355"/>
                  </a:lnTo>
                  <a:cubicBezTo>
                    <a:pt x="27399" y="5973"/>
                    <a:pt x="27523" y="7311"/>
                    <a:pt x="26724" y="8120"/>
                  </a:cubicBezTo>
                  <a:lnTo>
                    <a:pt x="23194" y="11650"/>
                  </a:lnTo>
                  <a:cubicBezTo>
                    <a:pt x="22846" y="11999"/>
                    <a:pt x="22382" y="12181"/>
                    <a:pt x="21914" y="12181"/>
                  </a:cubicBezTo>
                  <a:cubicBezTo>
                    <a:pt x="21567" y="12181"/>
                    <a:pt x="21218" y="12081"/>
                    <a:pt x="20912" y="11875"/>
                  </a:cubicBezTo>
                  <a:cubicBezTo>
                    <a:pt x="20204" y="11403"/>
                    <a:pt x="19934" y="10470"/>
                    <a:pt x="20260" y="9683"/>
                  </a:cubicBezTo>
                  <a:lnTo>
                    <a:pt x="22194" y="5085"/>
                  </a:lnTo>
                  <a:cubicBezTo>
                    <a:pt x="22488" y="4390"/>
                    <a:pt x="23169" y="3984"/>
                    <a:pt x="23871" y="3984"/>
                  </a:cubicBezTo>
                  <a:close/>
                  <a:moveTo>
                    <a:pt x="9061" y="6863"/>
                  </a:moveTo>
                  <a:cubicBezTo>
                    <a:pt x="9518" y="6863"/>
                    <a:pt x="9979" y="7035"/>
                    <a:pt x="10333" y="7390"/>
                  </a:cubicBezTo>
                  <a:lnTo>
                    <a:pt x="13863" y="10920"/>
                  </a:lnTo>
                  <a:cubicBezTo>
                    <a:pt x="14459" y="11527"/>
                    <a:pt x="14560" y="12482"/>
                    <a:pt x="14088" y="13191"/>
                  </a:cubicBezTo>
                  <a:cubicBezTo>
                    <a:pt x="13741" y="13706"/>
                    <a:pt x="13170" y="13991"/>
                    <a:pt x="12584" y="13991"/>
                  </a:cubicBezTo>
                  <a:cubicBezTo>
                    <a:pt x="12352" y="13991"/>
                    <a:pt x="12119" y="13946"/>
                    <a:pt x="11896" y="13854"/>
                  </a:cubicBezTo>
                  <a:lnTo>
                    <a:pt x="7297" y="11920"/>
                  </a:lnTo>
                  <a:cubicBezTo>
                    <a:pt x="6241" y="11471"/>
                    <a:pt x="5858" y="10189"/>
                    <a:pt x="6499" y="9245"/>
                  </a:cubicBezTo>
                  <a:lnTo>
                    <a:pt x="7567" y="7659"/>
                  </a:lnTo>
                  <a:cubicBezTo>
                    <a:pt x="7917" y="7134"/>
                    <a:pt x="8487" y="6863"/>
                    <a:pt x="9061" y="6863"/>
                  </a:cubicBezTo>
                  <a:close/>
                  <a:moveTo>
                    <a:pt x="29390" y="10987"/>
                  </a:moveTo>
                  <a:cubicBezTo>
                    <a:pt x="30221" y="10987"/>
                    <a:pt x="30984" y="11563"/>
                    <a:pt x="31143" y="12437"/>
                  </a:cubicBezTo>
                  <a:lnTo>
                    <a:pt x="31514" y="14304"/>
                  </a:lnTo>
                  <a:cubicBezTo>
                    <a:pt x="31727" y="15417"/>
                    <a:pt x="30884" y="16462"/>
                    <a:pt x="29737" y="16462"/>
                  </a:cubicBezTo>
                  <a:lnTo>
                    <a:pt x="24757" y="16462"/>
                  </a:lnTo>
                  <a:cubicBezTo>
                    <a:pt x="23891" y="16462"/>
                    <a:pt x="23149" y="15855"/>
                    <a:pt x="22981" y="15001"/>
                  </a:cubicBezTo>
                  <a:cubicBezTo>
                    <a:pt x="22812" y="14135"/>
                    <a:pt x="23295" y="13303"/>
                    <a:pt x="24094" y="12988"/>
                  </a:cubicBezTo>
                  <a:lnTo>
                    <a:pt x="28703" y="11122"/>
                  </a:lnTo>
                  <a:cubicBezTo>
                    <a:pt x="28930" y="11030"/>
                    <a:pt x="29162" y="10987"/>
                    <a:pt x="29390" y="10987"/>
                  </a:cubicBezTo>
                  <a:close/>
                  <a:moveTo>
                    <a:pt x="11581" y="15450"/>
                  </a:moveTo>
                  <a:cubicBezTo>
                    <a:pt x="12446" y="15450"/>
                    <a:pt x="13188" y="16046"/>
                    <a:pt x="13357" y="16912"/>
                  </a:cubicBezTo>
                  <a:cubicBezTo>
                    <a:pt x="13526" y="17766"/>
                    <a:pt x="13031" y="18598"/>
                    <a:pt x="12244" y="18913"/>
                  </a:cubicBezTo>
                  <a:lnTo>
                    <a:pt x="7635" y="20791"/>
                  </a:lnTo>
                  <a:cubicBezTo>
                    <a:pt x="7412" y="20878"/>
                    <a:pt x="7183" y="20919"/>
                    <a:pt x="6960" y="20919"/>
                  </a:cubicBezTo>
                  <a:cubicBezTo>
                    <a:pt x="6123" y="20919"/>
                    <a:pt x="5355" y="20342"/>
                    <a:pt x="5195" y="19464"/>
                  </a:cubicBezTo>
                  <a:lnTo>
                    <a:pt x="4824" y="17598"/>
                  </a:lnTo>
                  <a:cubicBezTo>
                    <a:pt x="4610" y="16485"/>
                    <a:pt x="5454" y="15450"/>
                    <a:pt x="6600" y="15450"/>
                  </a:cubicBezTo>
                  <a:close/>
                  <a:moveTo>
                    <a:pt x="23753" y="17910"/>
                  </a:moveTo>
                  <a:cubicBezTo>
                    <a:pt x="23985" y="17910"/>
                    <a:pt x="24219" y="17955"/>
                    <a:pt x="24442" y="18047"/>
                  </a:cubicBezTo>
                  <a:lnTo>
                    <a:pt x="29040" y="19981"/>
                  </a:lnTo>
                  <a:cubicBezTo>
                    <a:pt x="30075" y="20420"/>
                    <a:pt x="30468" y="21712"/>
                    <a:pt x="29839" y="22657"/>
                  </a:cubicBezTo>
                  <a:lnTo>
                    <a:pt x="28770" y="24242"/>
                  </a:lnTo>
                  <a:cubicBezTo>
                    <a:pt x="28420" y="24767"/>
                    <a:pt x="27851" y="25039"/>
                    <a:pt x="27277" y="25039"/>
                  </a:cubicBezTo>
                  <a:cubicBezTo>
                    <a:pt x="26819" y="25039"/>
                    <a:pt x="26359" y="24866"/>
                    <a:pt x="26005" y="24512"/>
                  </a:cubicBezTo>
                  <a:lnTo>
                    <a:pt x="22475" y="20982"/>
                  </a:lnTo>
                  <a:cubicBezTo>
                    <a:pt x="21868" y="20375"/>
                    <a:pt x="21778" y="19419"/>
                    <a:pt x="22250" y="18711"/>
                  </a:cubicBezTo>
                  <a:cubicBezTo>
                    <a:pt x="22596" y="18195"/>
                    <a:pt x="23168" y="17910"/>
                    <a:pt x="23753" y="17910"/>
                  </a:cubicBezTo>
                  <a:close/>
                  <a:moveTo>
                    <a:pt x="14410" y="19720"/>
                  </a:moveTo>
                  <a:cubicBezTo>
                    <a:pt x="14755" y="19720"/>
                    <a:pt x="15102" y="19820"/>
                    <a:pt x="15403" y="20026"/>
                  </a:cubicBezTo>
                  <a:cubicBezTo>
                    <a:pt x="16123" y="20498"/>
                    <a:pt x="16393" y="21431"/>
                    <a:pt x="16066" y="22218"/>
                  </a:cubicBezTo>
                  <a:lnTo>
                    <a:pt x="14133" y="26816"/>
                  </a:lnTo>
                  <a:cubicBezTo>
                    <a:pt x="13840" y="27522"/>
                    <a:pt x="13166" y="27922"/>
                    <a:pt x="12469" y="27922"/>
                  </a:cubicBezTo>
                  <a:cubicBezTo>
                    <a:pt x="12122" y="27922"/>
                    <a:pt x="11771" y="27824"/>
                    <a:pt x="11457" y="27615"/>
                  </a:cubicBezTo>
                  <a:lnTo>
                    <a:pt x="9872" y="26547"/>
                  </a:lnTo>
                  <a:cubicBezTo>
                    <a:pt x="8928" y="25917"/>
                    <a:pt x="8804" y="24579"/>
                    <a:pt x="9602" y="23781"/>
                  </a:cubicBezTo>
                  <a:lnTo>
                    <a:pt x="13132" y="20251"/>
                  </a:lnTo>
                  <a:cubicBezTo>
                    <a:pt x="13481" y="19902"/>
                    <a:pt x="13945" y="19720"/>
                    <a:pt x="14410" y="19720"/>
                  </a:cubicBezTo>
                  <a:close/>
                  <a:moveTo>
                    <a:pt x="19456" y="20745"/>
                  </a:moveTo>
                  <a:cubicBezTo>
                    <a:pt x="20176" y="20745"/>
                    <a:pt x="20844" y="21191"/>
                    <a:pt x="21126" y="21881"/>
                  </a:cubicBezTo>
                  <a:lnTo>
                    <a:pt x="22992" y="26490"/>
                  </a:lnTo>
                  <a:cubicBezTo>
                    <a:pt x="23430" y="27547"/>
                    <a:pt x="22801" y="28728"/>
                    <a:pt x="21676" y="28952"/>
                  </a:cubicBezTo>
                  <a:lnTo>
                    <a:pt x="19810" y="29312"/>
                  </a:lnTo>
                  <a:cubicBezTo>
                    <a:pt x="19693" y="29335"/>
                    <a:pt x="19577" y="29345"/>
                    <a:pt x="19463" y="29345"/>
                  </a:cubicBezTo>
                  <a:cubicBezTo>
                    <a:pt x="18489" y="29345"/>
                    <a:pt x="17652" y="28563"/>
                    <a:pt x="17652" y="27547"/>
                  </a:cubicBezTo>
                  <a:lnTo>
                    <a:pt x="17652" y="22556"/>
                  </a:lnTo>
                  <a:cubicBezTo>
                    <a:pt x="17652" y="21701"/>
                    <a:pt x="18259" y="20959"/>
                    <a:pt x="19113" y="20779"/>
                  </a:cubicBezTo>
                  <a:cubicBezTo>
                    <a:pt x="19228" y="20756"/>
                    <a:pt x="19343" y="20745"/>
                    <a:pt x="19456" y="20745"/>
                  </a:cubicBezTo>
                  <a:close/>
                  <a:moveTo>
                    <a:pt x="18120" y="1"/>
                  </a:moveTo>
                  <a:cubicBezTo>
                    <a:pt x="13007" y="1"/>
                    <a:pt x="7982" y="2462"/>
                    <a:pt x="4914" y="7030"/>
                  </a:cubicBezTo>
                  <a:cubicBezTo>
                    <a:pt x="1" y="14304"/>
                    <a:pt x="1935" y="24197"/>
                    <a:pt x="9220" y="29099"/>
                  </a:cubicBezTo>
                  <a:cubicBezTo>
                    <a:pt x="11945" y="30936"/>
                    <a:pt x="15035" y="31816"/>
                    <a:pt x="18092" y="31816"/>
                  </a:cubicBezTo>
                  <a:cubicBezTo>
                    <a:pt x="23208" y="31816"/>
                    <a:pt x="28232" y="29353"/>
                    <a:pt x="31300" y="24793"/>
                  </a:cubicBezTo>
                  <a:cubicBezTo>
                    <a:pt x="36202" y="17508"/>
                    <a:pt x="34268" y="7614"/>
                    <a:pt x="26983" y="2713"/>
                  </a:cubicBezTo>
                  <a:cubicBezTo>
                    <a:pt x="24262" y="879"/>
                    <a:pt x="21176" y="1"/>
                    <a:pt x="181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363188" y="5961000"/>
              <a:ext cx="650950" cy="491475"/>
            </a:xfrm>
            <a:custGeom>
              <a:avLst/>
              <a:gdLst/>
              <a:ahLst/>
              <a:cxnLst/>
              <a:rect l="l" t="t" r="r" b="b"/>
              <a:pathLst>
                <a:path w="26038" h="19659" extrusionOk="0">
                  <a:moveTo>
                    <a:pt x="0" y="0"/>
                  </a:moveTo>
                  <a:lnTo>
                    <a:pt x="0" y="0"/>
                  </a:lnTo>
                  <a:cubicBezTo>
                    <a:pt x="1936" y="7327"/>
                    <a:pt x="10805" y="19659"/>
                    <a:pt x="24668" y="19659"/>
                  </a:cubicBezTo>
                  <a:cubicBezTo>
                    <a:pt x="24972" y="19659"/>
                    <a:pt x="25279" y="19653"/>
                    <a:pt x="25588" y="19641"/>
                  </a:cubicBezTo>
                  <a:lnTo>
                    <a:pt x="26038" y="14829"/>
                  </a:lnTo>
                  <a:lnTo>
                    <a:pt x="26038" y="14829"/>
                  </a:lnTo>
                  <a:cubicBezTo>
                    <a:pt x="26038" y="14829"/>
                    <a:pt x="25229" y="15156"/>
                    <a:pt x="23750" y="15156"/>
                  </a:cubicBezTo>
                  <a:cubicBezTo>
                    <a:pt x="20937" y="15156"/>
                    <a:pt x="15700" y="13973"/>
                    <a:pt x="8994" y="710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1"/>
            <p:cNvSpPr/>
            <p:nvPr/>
          </p:nvSpPr>
          <p:spPr>
            <a:xfrm>
              <a:off x="5352925" y="5664250"/>
              <a:ext cx="538800" cy="538825"/>
            </a:xfrm>
            <a:custGeom>
              <a:avLst/>
              <a:gdLst/>
              <a:ahLst/>
              <a:cxnLst/>
              <a:rect l="l" t="t" r="r" b="b"/>
              <a:pathLst>
                <a:path w="21552" h="21553" extrusionOk="0">
                  <a:moveTo>
                    <a:pt x="10782" y="1"/>
                  </a:moveTo>
                  <a:cubicBezTo>
                    <a:pt x="4823" y="1"/>
                    <a:pt x="0" y="4824"/>
                    <a:pt x="0" y="10771"/>
                  </a:cubicBezTo>
                  <a:cubicBezTo>
                    <a:pt x="0" y="16730"/>
                    <a:pt x="4823" y="21553"/>
                    <a:pt x="10782" y="21553"/>
                  </a:cubicBezTo>
                  <a:cubicBezTo>
                    <a:pt x="16729" y="21553"/>
                    <a:pt x="21552" y="16730"/>
                    <a:pt x="21552" y="10771"/>
                  </a:cubicBezTo>
                  <a:cubicBezTo>
                    <a:pt x="21552" y="4824"/>
                    <a:pt x="16729" y="1"/>
                    <a:pt x="107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1"/>
            <p:cNvSpPr/>
            <p:nvPr/>
          </p:nvSpPr>
          <p:spPr>
            <a:xfrm>
              <a:off x="5169950" y="5536325"/>
              <a:ext cx="905050" cy="795400"/>
            </a:xfrm>
            <a:custGeom>
              <a:avLst/>
              <a:gdLst/>
              <a:ahLst/>
              <a:cxnLst/>
              <a:rect l="l" t="t" r="r" b="b"/>
              <a:pathLst>
                <a:path w="36202" h="31816" extrusionOk="0">
                  <a:moveTo>
                    <a:pt x="16859" y="2547"/>
                  </a:moveTo>
                  <a:cubicBezTo>
                    <a:pt x="17837" y="2547"/>
                    <a:pt x="18674" y="3332"/>
                    <a:pt x="18674" y="4353"/>
                  </a:cubicBezTo>
                  <a:lnTo>
                    <a:pt x="18674" y="9345"/>
                  </a:lnTo>
                  <a:cubicBezTo>
                    <a:pt x="18674" y="10188"/>
                    <a:pt x="18067" y="10930"/>
                    <a:pt x="17213" y="11099"/>
                  </a:cubicBezTo>
                  <a:cubicBezTo>
                    <a:pt x="17096" y="11122"/>
                    <a:pt x="16979" y="11133"/>
                    <a:pt x="16864" y="11133"/>
                  </a:cubicBezTo>
                  <a:cubicBezTo>
                    <a:pt x="16146" y="11133"/>
                    <a:pt x="15481" y="10696"/>
                    <a:pt x="15200" y="10008"/>
                  </a:cubicBezTo>
                  <a:lnTo>
                    <a:pt x="13334" y="5388"/>
                  </a:lnTo>
                  <a:cubicBezTo>
                    <a:pt x="12918" y="4342"/>
                    <a:pt x="13548" y="3162"/>
                    <a:pt x="14661" y="2948"/>
                  </a:cubicBezTo>
                  <a:lnTo>
                    <a:pt x="16527" y="2577"/>
                  </a:lnTo>
                  <a:cubicBezTo>
                    <a:pt x="16639" y="2557"/>
                    <a:pt x="16749" y="2547"/>
                    <a:pt x="16859" y="2547"/>
                  </a:cubicBezTo>
                  <a:close/>
                  <a:moveTo>
                    <a:pt x="23864" y="3964"/>
                  </a:moveTo>
                  <a:cubicBezTo>
                    <a:pt x="24208" y="3964"/>
                    <a:pt x="24557" y="4063"/>
                    <a:pt x="24869" y="4275"/>
                  </a:cubicBezTo>
                  <a:lnTo>
                    <a:pt x="26454" y="5343"/>
                  </a:lnTo>
                  <a:cubicBezTo>
                    <a:pt x="27398" y="5972"/>
                    <a:pt x="27533" y="7310"/>
                    <a:pt x="26724" y="8108"/>
                  </a:cubicBezTo>
                  <a:lnTo>
                    <a:pt x="23205" y="11638"/>
                  </a:lnTo>
                  <a:cubicBezTo>
                    <a:pt x="22855" y="11982"/>
                    <a:pt x="22390" y="12161"/>
                    <a:pt x="21921" y="12161"/>
                  </a:cubicBezTo>
                  <a:cubicBezTo>
                    <a:pt x="21575" y="12161"/>
                    <a:pt x="21228" y="12064"/>
                    <a:pt x="20923" y="11863"/>
                  </a:cubicBezTo>
                  <a:cubicBezTo>
                    <a:pt x="20203" y="11380"/>
                    <a:pt x="19944" y="10458"/>
                    <a:pt x="20259" y="9671"/>
                  </a:cubicBezTo>
                  <a:lnTo>
                    <a:pt x="22204" y="5073"/>
                  </a:lnTo>
                  <a:cubicBezTo>
                    <a:pt x="22490" y="4372"/>
                    <a:pt x="23165" y="3964"/>
                    <a:pt x="23864" y="3964"/>
                  </a:cubicBezTo>
                  <a:close/>
                  <a:moveTo>
                    <a:pt x="9047" y="6850"/>
                  </a:moveTo>
                  <a:cubicBezTo>
                    <a:pt x="9507" y="6850"/>
                    <a:pt x="9972" y="7022"/>
                    <a:pt x="10332" y="7378"/>
                  </a:cubicBezTo>
                  <a:lnTo>
                    <a:pt x="13851" y="10896"/>
                  </a:lnTo>
                  <a:cubicBezTo>
                    <a:pt x="14458" y="11504"/>
                    <a:pt x="14559" y="12459"/>
                    <a:pt x="14076" y="13179"/>
                  </a:cubicBezTo>
                  <a:cubicBezTo>
                    <a:pt x="13737" y="13695"/>
                    <a:pt x="13161" y="13974"/>
                    <a:pt x="12571" y="13974"/>
                  </a:cubicBezTo>
                  <a:cubicBezTo>
                    <a:pt x="12340" y="13974"/>
                    <a:pt x="12106" y="13931"/>
                    <a:pt x="11884" y="13842"/>
                  </a:cubicBezTo>
                  <a:lnTo>
                    <a:pt x="7285" y="11897"/>
                  </a:lnTo>
                  <a:cubicBezTo>
                    <a:pt x="6240" y="11470"/>
                    <a:pt x="5858" y="10177"/>
                    <a:pt x="6487" y="9233"/>
                  </a:cubicBezTo>
                  <a:lnTo>
                    <a:pt x="7555" y="7636"/>
                  </a:lnTo>
                  <a:cubicBezTo>
                    <a:pt x="7905" y="7118"/>
                    <a:pt x="8472" y="6850"/>
                    <a:pt x="9047" y="6850"/>
                  </a:cubicBezTo>
                  <a:close/>
                  <a:moveTo>
                    <a:pt x="29383" y="10981"/>
                  </a:moveTo>
                  <a:cubicBezTo>
                    <a:pt x="30214" y="10981"/>
                    <a:pt x="30985" y="11558"/>
                    <a:pt x="31153" y="12437"/>
                  </a:cubicBezTo>
                  <a:lnTo>
                    <a:pt x="31524" y="14303"/>
                  </a:lnTo>
                  <a:cubicBezTo>
                    <a:pt x="31727" y="15416"/>
                    <a:pt x="30883" y="16450"/>
                    <a:pt x="29748" y="16450"/>
                  </a:cubicBezTo>
                  <a:lnTo>
                    <a:pt x="24756" y="16450"/>
                  </a:lnTo>
                  <a:cubicBezTo>
                    <a:pt x="23902" y="16450"/>
                    <a:pt x="23160" y="15843"/>
                    <a:pt x="22991" y="14989"/>
                  </a:cubicBezTo>
                  <a:cubicBezTo>
                    <a:pt x="22834" y="14146"/>
                    <a:pt x="23295" y="13302"/>
                    <a:pt x="24104" y="12976"/>
                  </a:cubicBezTo>
                  <a:lnTo>
                    <a:pt x="28714" y="11110"/>
                  </a:lnTo>
                  <a:cubicBezTo>
                    <a:pt x="28934" y="11022"/>
                    <a:pt x="29161" y="10981"/>
                    <a:pt x="29383" y="10981"/>
                  </a:cubicBezTo>
                  <a:close/>
                  <a:moveTo>
                    <a:pt x="11580" y="15427"/>
                  </a:moveTo>
                  <a:cubicBezTo>
                    <a:pt x="12434" y="15427"/>
                    <a:pt x="13177" y="16034"/>
                    <a:pt x="13345" y="16889"/>
                  </a:cubicBezTo>
                  <a:cubicBezTo>
                    <a:pt x="13491" y="17732"/>
                    <a:pt x="13042" y="18575"/>
                    <a:pt x="12243" y="18901"/>
                  </a:cubicBezTo>
                  <a:lnTo>
                    <a:pt x="7634" y="20767"/>
                  </a:lnTo>
                  <a:cubicBezTo>
                    <a:pt x="7409" y="20858"/>
                    <a:pt x="7178" y="20901"/>
                    <a:pt x="6953" y="20901"/>
                  </a:cubicBezTo>
                  <a:cubicBezTo>
                    <a:pt x="6118" y="20901"/>
                    <a:pt x="5351" y="20319"/>
                    <a:pt x="5183" y="19452"/>
                  </a:cubicBezTo>
                  <a:lnTo>
                    <a:pt x="4823" y="17574"/>
                  </a:lnTo>
                  <a:cubicBezTo>
                    <a:pt x="4610" y="16473"/>
                    <a:pt x="5453" y="15427"/>
                    <a:pt x="6588" y="15427"/>
                  </a:cubicBezTo>
                  <a:close/>
                  <a:moveTo>
                    <a:pt x="23754" y="17892"/>
                  </a:moveTo>
                  <a:cubicBezTo>
                    <a:pt x="23985" y="17892"/>
                    <a:pt x="24219" y="17935"/>
                    <a:pt x="24441" y="18024"/>
                  </a:cubicBezTo>
                  <a:lnTo>
                    <a:pt x="29028" y="19969"/>
                  </a:lnTo>
                  <a:cubicBezTo>
                    <a:pt x="30074" y="20408"/>
                    <a:pt x="30467" y="21700"/>
                    <a:pt x="29838" y="22634"/>
                  </a:cubicBezTo>
                  <a:lnTo>
                    <a:pt x="28770" y="24230"/>
                  </a:lnTo>
                  <a:cubicBezTo>
                    <a:pt x="28413" y="24749"/>
                    <a:pt x="27845" y="25021"/>
                    <a:pt x="27271" y="25021"/>
                  </a:cubicBezTo>
                  <a:cubicBezTo>
                    <a:pt x="26813" y="25021"/>
                    <a:pt x="26352" y="24848"/>
                    <a:pt x="25993" y="24489"/>
                  </a:cubicBezTo>
                  <a:lnTo>
                    <a:pt x="22474" y="20970"/>
                  </a:lnTo>
                  <a:cubicBezTo>
                    <a:pt x="21867" y="20363"/>
                    <a:pt x="21766" y="19407"/>
                    <a:pt x="22249" y="18687"/>
                  </a:cubicBezTo>
                  <a:cubicBezTo>
                    <a:pt x="22588" y="18171"/>
                    <a:pt x="23164" y="17892"/>
                    <a:pt x="23754" y="17892"/>
                  </a:cubicBezTo>
                  <a:close/>
                  <a:moveTo>
                    <a:pt x="14413" y="19720"/>
                  </a:moveTo>
                  <a:cubicBezTo>
                    <a:pt x="14758" y="19720"/>
                    <a:pt x="15107" y="19820"/>
                    <a:pt x="15414" y="20025"/>
                  </a:cubicBezTo>
                  <a:cubicBezTo>
                    <a:pt x="16133" y="20497"/>
                    <a:pt x="16403" y="21431"/>
                    <a:pt x="16077" y="22218"/>
                  </a:cubicBezTo>
                  <a:lnTo>
                    <a:pt x="14132" y="26804"/>
                  </a:lnTo>
                  <a:cubicBezTo>
                    <a:pt x="13830" y="27513"/>
                    <a:pt x="13159" y="27919"/>
                    <a:pt x="12465" y="27919"/>
                  </a:cubicBezTo>
                  <a:cubicBezTo>
                    <a:pt x="12125" y="27919"/>
                    <a:pt x="11779" y="27821"/>
                    <a:pt x="11468" y="27614"/>
                  </a:cubicBezTo>
                  <a:lnTo>
                    <a:pt x="9882" y="26546"/>
                  </a:lnTo>
                  <a:cubicBezTo>
                    <a:pt x="8938" y="25916"/>
                    <a:pt x="8814" y="24578"/>
                    <a:pt x="9613" y="23780"/>
                  </a:cubicBezTo>
                  <a:lnTo>
                    <a:pt x="13143" y="20250"/>
                  </a:lnTo>
                  <a:cubicBezTo>
                    <a:pt x="13485" y="19901"/>
                    <a:pt x="13946" y="19720"/>
                    <a:pt x="14413" y="19720"/>
                  </a:cubicBezTo>
                  <a:close/>
                  <a:moveTo>
                    <a:pt x="19472" y="20733"/>
                  </a:moveTo>
                  <a:cubicBezTo>
                    <a:pt x="20190" y="20733"/>
                    <a:pt x="20855" y="21171"/>
                    <a:pt x="21136" y="21869"/>
                  </a:cubicBezTo>
                  <a:lnTo>
                    <a:pt x="23002" y="26478"/>
                  </a:lnTo>
                  <a:cubicBezTo>
                    <a:pt x="23430" y="27524"/>
                    <a:pt x="22789" y="28704"/>
                    <a:pt x="21687" y="28929"/>
                  </a:cubicBezTo>
                  <a:lnTo>
                    <a:pt x="19810" y="29300"/>
                  </a:lnTo>
                  <a:cubicBezTo>
                    <a:pt x="19694" y="29323"/>
                    <a:pt x="19579" y="29333"/>
                    <a:pt x="19466" y="29333"/>
                  </a:cubicBezTo>
                  <a:cubicBezTo>
                    <a:pt x="18500" y="29333"/>
                    <a:pt x="17662" y="28550"/>
                    <a:pt x="17662" y="27524"/>
                  </a:cubicBezTo>
                  <a:lnTo>
                    <a:pt x="17662" y="22544"/>
                  </a:lnTo>
                  <a:cubicBezTo>
                    <a:pt x="17662" y="21678"/>
                    <a:pt x="18269" y="20936"/>
                    <a:pt x="19124" y="20767"/>
                  </a:cubicBezTo>
                  <a:cubicBezTo>
                    <a:pt x="19240" y="20744"/>
                    <a:pt x="19357" y="20733"/>
                    <a:pt x="19472" y="20733"/>
                  </a:cubicBezTo>
                  <a:close/>
                  <a:moveTo>
                    <a:pt x="18111" y="0"/>
                  </a:moveTo>
                  <a:cubicBezTo>
                    <a:pt x="12995" y="0"/>
                    <a:pt x="7970" y="2462"/>
                    <a:pt x="4902" y="7029"/>
                  </a:cubicBezTo>
                  <a:cubicBezTo>
                    <a:pt x="0" y="14303"/>
                    <a:pt x="1923" y="24196"/>
                    <a:pt x="9219" y="29098"/>
                  </a:cubicBezTo>
                  <a:cubicBezTo>
                    <a:pt x="11940" y="30936"/>
                    <a:pt x="15027" y="31815"/>
                    <a:pt x="18084" y="31815"/>
                  </a:cubicBezTo>
                  <a:cubicBezTo>
                    <a:pt x="23198" y="31815"/>
                    <a:pt x="28224" y="29352"/>
                    <a:pt x="31299" y="24792"/>
                  </a:cubicBezTo>
                  <a:cubicBezTo>
                    <a:pt x="36201" y="17496"/>
                    <a:pt x="34256" y="7614"/>
                    <a:pt x="26982" y="2712"/>
                  </a:cubicBezTo>
                  <a:cubicBezTo>
                    <a:pt x="24258" y="879"/>
                    <a:pt x="21168" y="0"/>
                    <a:pt x="18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5564000" y="5882375"/>
              <a:ext cx="117225" cy="102850"/>
            </a:xfrm>
            <a:custGeom>
              <a:avLst/>
              <a:gdLst/>
              <a:ahLst/>
              <a:cxnLst/>
              <a:rect l="l" t="t" r="r" b="b"/>
              <a:pathLst>
                <a:path w="4689" h="4114" extrusionOk="0">
                  <a:moveTo>
                    <a:pt x="2347" y="1"/>
                  </a:moveTo>
                  <a:cubicBezTo>
                    <a:pt x="1686" y="1"/>
                    <a:pt x="1036" y="319"/>
                    <a:pt x="641" y="911"/>
                  </a:cubicBezTo>
                  <a:cubicBezTo>
                    <a:pt x="0" y="1855"/>
                    <a:pt x="259" y="3137"/>
                    <a:pt x="1203" y="3766"/>
                  </a:cubicBezTo>
                  <a:cubicBezTo>
                    <a:pt x="1552" y="4001"/>
                    <a:pt x="1948" y="4114"/>
                    <a:pt x="2342" y="4114"/>
                  </a:cubicBezTo>
                  <a:cubicBezTo>
                    <a:pt x="3002" y="4114"/>
                    <a:pt x="3653" y="3796"/>
                    <a:pt x="4048" y="3204"/>
                  </a:cubicBezTo>
                  <a:cubicBezTo>
                    <a:pt x="4688" y="2260"/>
                    <a:pt x="4419" y="978"/>
                    <a:pt x="3485" y="348"/>
                  </a:cubicBezTo>
                  <a:cubicBezTo>
                    <a:pt x="3137" y="113"/>
                    <a:pt x="2740" y="1"/>
                    <a:pt x="2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5587325" y="5902625"/>
              <a:ext cx="70575" cy="62375"/>
            </a:xfrm>
            <a:custGeom>
              <a:avLst/>
              <a:gdLst/>
              <a:ahLst/>
              <a:cxnLst/>
              <a:rect l="l" t="t" r="r" b="b"/>
              <a:pathLst>
                <a:path w="2823" h="2495" extrusionOk="0">
                  <a:moveTo>
                    <a:pt x="1404" y="1"/>
                  </a:moveTo>
                  <a:cubicBezTo>
                    <a:pt x="1004" y="1"/>
                    <a:pt x="614" y="192"/>
                    <a:pt x="383" y="550"/>
                  </a:cubicBezTo>
                  <a:cubicBezTo>
                    <a:pt x="0" y="1124"/>
                    <a:pt x="135" y="1899"/>
                    <a:pt x="720" y="2282"/>
                  </a:cubicBezTo>
                  <a:cubicBezTo>
                    <a:pt x="935" y="2425"/>
                    <a:pt x="1179" y="2494"/>
                    <a:pt x="1419" y="2494"/>
                  </a:cubicBezTo>
                  <a:cubicBezTo>
                    <a:pt x="1818" y="2494"/>
                    <a:pt x="2208" y="2303"/>
                    <a:pt x="2440" y="1944"/>
                  </a:cubicBezTo>
                  <a:cubicBezTo>
                    <a:pt x="2822" y="1371"/>
                    <a:pt x="2665" y="595"/>
                    <a:pt x="2103" y="213"/>
                  </a:cubicBezTo>
                  <a:cubicBezTo>
                    <a:pt x="1888" y="70"/>
                    <a:pt x="1644" y="1"/>
                    <a:pt x="1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5899025" y="5693875"/>
              <a:ext cx="91375" cy="165000"/>
            </a:xfrm>
            <a:custGeom>
              <a:avLst/>
              <a:gdLst/>
              <a:ahLst/>
              <a:cxnLst/>
              <a:rect l="l" t="t" r="r" b="b"/>
              <a:pathLst>
                <a:path w="3655" h="6600" extrusionOk="0">
                  <a:moveTo>
                    <a:pt x="371" y="0"/>
                  </a:moveTo>
                  <a:cubicBezTo>
                    <a:pt x="285" y="0"/>
                    <a:pt x="198" y="34"/>
                    <a:pt x="135" y="98"/>
                  </a:cubicBezTo>
                  <a:cubicBezTo>
                    <a:pt x="0" y="232"/>
                    <a:pt x="12" y="435"/>
                    <a:pt x="135" y="570"/>
                  </a:cubicBezTo>
                  <a:cubicBezTo>
                    <a:pt x="169" y="581"/>
                    <a:pt x="2136" y="2537"/>
                    <a:pt x="2957" y="6326"/>
                  </a:cubicBezTo>
                  <a:cubicBezTo>
                    <a:pt x="2980" y="6427"/>
                    <a:pt x="3036" y="6494"/>
                    <a:pt x="3103" y="6539"/>
                  </a:cubicBezTo>
                  <a:cubicBezTo>
                    <a:pt x="3156" y="6583"/>
                    <a:pt x="3228" y="6600"/>
                    <a:pt x="3295" y="6600"/>
                  </a:cubicBezTo>
                  <a:cubicBezTo>
                    <a:pt x="3314" y="6600"/>
                    <a:pt x="3333" y="6598"/>
                    <a:pt x="3351" y="6596"/>
                  </a:cubicBezTo>
                  <a:cubicBezTo>
                    <a:pt x="3542" y="6551"/>
                    <a:pt x="3654" y="6382"/>
                    <a:pt x="3609" y="6202"/>
                  </a:cubicBezTo>
                  <a:cubicBezTo>
                    <a:pt x="2721" y="2200"/>
                    <a:pt x="686" y="187"/>
                    <a:pt x="596" y="98"/>
                  </a:cubicBezTo>
                  <a:cubicBezTo>
                    <a:pt x="536" y="32"/>
                    <a:pt x="454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5255675" y="6006525"/>
              <a:ext cx="68875" cy="139275"/>
            </a:xfrm>
            <a:custGeom>
              <a:avLst/>
              <a:gdLst/>
              <a:ahLst/>
              <a:cxnLst/>
              <a:rect l="l" t="t" r="r" b="b"/>
              <a:pathLst>
                <a:path w="2755" h="5571" extrusionOk="0">
                  <a:moveTo>
                    <a:pt x="349" y="0"/>
                  </a:moveTo>
                  <a:cubicBezTo>
                    <a:pt x="334" y="0"/>
                    <a:pt x="319" y="1"/>
                    <a:pt x="304" y="3"/>
                  </a:cubicBezTo>
                  <a:cubicBezTo>
                    <a:pt x="124" y="37"/>
                    <a:pt x="0" y="205"/>
                    <a:pt x="23" y="385"/>
                  </a:cubicBezTo>
                  <a:cubicBezTo>
                    <a:pt x="472" y="3758"/>
                    <a:pt x="2080" y="5399"/>
                    <a:pt x="2148" y="5478"/>
                  </a:cubicBezTo>
                  <a:cubicBezTo>
                    <a:pt x="2181" y="5489"/>
                    <a:pt x="2193" y="5501"/>
                    <a:pt x="2204" y="5512"/>
                  </a:cubicBezTo>
                  <a:cubicBezTo>
                    <a:pt x="2256" y="5550"/>
                    <a:pt x="2321" y="5570"/>
                    <a:pt x="2387" y="5570"/>
                  </a:cubicBezTo>
                  <a:cubicBezTo>
                    <a:pt x="2476" y="5570"/>
                    <a:pt x="2566" y="5533"/>
                    <a:pt x="2631" y="5456"/>
                  </a:cubicBezTo>
                  <a:cubicBezTo>
                    <a:pt x="2755" y="5332"/>
                    <a:pt x="2755" y="5118"/>
                    <a:pt x="2631" y="4995"/>
                  </a:cubicBezTo>
                  <a:cubicBezTo>
                    <a:pt x="2609" y="4984"/>
                    <a:pt x="1113" y="3432"/>
                    <a:pt x="686" y="284"/>
                  </a:cubicBezTo>
                  <a:cubicBezTo>
                    <a:pt x="665" y="118"/>
                    <a:pt x="521" y="0"/>
                    <a:pt x="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5976875" y="5874700"/>
              <a:ext cx="25050" cy="61525"/>
            </a:xfrm>
            <a:custGeom>
              <a:avLst/>
              <a:gdLst/>
              <a:ahLst/>
              <a:cxnLst/>
              <a:rect l="l" t="t" r="r" b="b"/>
              <a:pathLst>
                <a:path w="1002" h="2461" extrusionOk="0">
                  <a:moveTo>
                    <a:pt x="372" y="0"/>
                  </a:moveTo>
                  <a:cubicBezTo>
                    <a:pt x="342" y="0"/>
                    <a:pt x="311" y="5"/>
                    <a:pt x="282" y="15"/>
                  </a:cubicBezTo>
                  <a:cubicBezTo>
                    <a:pt x="113" y="48"/>
                    <a:pt x="0" y="240"/>
                    <a:pt x="57" y="419"/>
                  </a:cubicBezTo>
                  <a:cubicBezTo>
                    <a:pt x="68" y="431"/>
                    <a:pt x="338" y="1364"/>
                    <a:pt x="203" y="2061"/>
                  </a:cubicBezTo>
                  <a:cubicBezTo>
                    <a:pt x="169" y="2207"/>
                    <a:pt x="225" y="2331"/>
                    <a:pt x="338" y="2398"/>
                  </a:cubicBezTo>
                  <a:cubicBezTo>
                    <a:pt x="371" y="2409"/>
                    <a:pt x="405" y="2443"/>
                    <a:pt x="450" y="2454"/>
                  </a:cubicBezTo>
                  <a:cubicBezTo>
                    <a:pt x="472" y="2458"/>
                    <a:pt x="493" y="2460"/>
                    <a:pt x="514" y="2460"/>
                  </a:cubicBezTo>
                  <a:cubicBezTo>
                    <a:pt x="673" y="2460"/>
                    <a:pt x="824" y="2353"/>
                    <a:pt x="844" y="2184"/>
                  </a:cubicBezTo>
                  <a:cubicBezTo>
                    <a:pt x="1001" y="1319"/>
                    <a:pt x="709" y="273"/>
                    <a:pt x="686" y="240"/>
                  </a:cubicBezTo>
                  <a:cubicBezTo>
                    <a:pt x="649" y="101"/>
                    <a:pt x="513" y="0"/>
                    <a:pt x="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5" name="Google Shape;905;p31"/>
          <p:cNvGrpSpPr/>
          <p:nvPr/>
        </p:nvGrpSpPr>
        <p:grpSpPr>
          <a:xfrm rot="-1608007" flipH="1">
            <a:off x="239427" y="4032823"/>
            <a:ext cx="947610" cy="1237883"/>
            <a:chOff x="4062275" y="5769925"/>
            <a:chExt cx="999200" cy="1305275"/>
          </a:xfrm>
        </p:grpSpPr>
        <p:sp>
          <p:nvSpPr>
            <p:cNvPr id="906" name="Google Shape;906;p31"/>
            <p:cNvSpPr/>
            <p:nvPr/>
          </p:nvSpPr>
          <p:spPr>
            <a:xfrm>
              <a:off x="4062275" y="5769925"/>
              <a:ext cx="799925" cy="558250"/>
            </a:xfrm>
            <a:custGeom>
              <a:avLst/>
              <a:gdLst/>
              <a:ahLst/>
              <a:cxnLst/>
              <a:rect l="l" t="t" r="r" b="b"/>
              <a:pathLst>
                <a:path w="31997" h="22330" extrusionOk="0">
                  <a:moveTo>
                    <a:pt x="9824" y="1"/>
                  </a:moveTo>
                  <a:cubicBezTo>
                    <a:pt x="9226" y="1"/>
                    <a:pt x="8619" y="124"/>
                    <a:pt x="8039" y="383"/>
                  </a:cubicBezTo>
                  <a:cubicBezTo>
                    <a:pt x="5869" y="1350"/>
                    <a:pt x="4869" y="3846"/>
                    <a:pt x="5768" y="6027"/>
                  </a:cubicBezTo>
                  <a:cubicBezTo>
                    <a:pt x="5622" y="6072"/>
                    <a:pt x="5476" y="6117"/>
                    <a:pt x="5341" y="6173"/>
                  </a:cubicBezTo>
                  <a:cubicBezTo>
                    <a:pt x="3677" y="6904"/>
                    <a:pt x="2935" y="8849"/>
                    <a:pt x="3677" y="10501"/>
                  </a:cubicBezTo>
                  <a:cubicBezTo>
                    <a:pt x="3733" y="10614"/>
                    <a:pt x="3801" y="10704"/>
                    <a:pt x="3857" y="10816"/>
                  </a:cubicBezTo>
                  <a:cubicBezTo>
                    <a:pt x="2440" y="11480"/>
                    <a:pt x="1800" y="13166"/>
                    <a:pt x="2418" y="14616"/>
                  </a:cubicBezTo>
                  <a:cubicBezTo>
                    <a:pt x="698" y="15707"/>
                    <a:pt x="1" y="17933"/>
                    <a:pt x="844" y="19844"/>
                  </a:cubicBezTo>
                  <a:cubicBezTo>
                    <a:pt x="1532" y="21411"/>
                    <a:pt x="3058" y="22330"/>
                    <a:pt x="4664" y="22330"/>
                  </a:cubicBezTo>
                  <a:cubicBezTo>
                    <a:pt x="5236" y="22330"/>
                    <a:pt x="5818" y="22214"/>
                    <a:pt x="6375" y="21969"/>
                  </a:cubicBezTo>
                  <a:lnTo>
                    <a:pt x="28860" y="13042"/>
                  </a:lnTo>
                  <a:cubicBezTo>
                    <a:pt x="31030" y="12087"/>
                    <a:pt x="31997" y="9557"/>
                    <a:pt x="31030" y="7387"/>
                  </a:cubicBezTo>
                  <a:cubicBezTo>
                    <a:pt x="30323" y="5811"/>
                    <a:pt x="28756" y="4868"/>
                    <a:pt x="27122" y="4868"/>
                  </a:cubicBezTo>
                  <a:cubicBezTo>
                    <a:pt x="26833" y="4868"/>
                    <a:pt x="26541" y="4898"/>
                    <a:pt x="26252" y="4959"/>
                  </a:cubicBezTo>
                  <a:cubicBezTo>
                    <a:pt x="25854" y="4069"/>
                    <a:pt x="24983" y="3550"/>
                    <a:pt x="24078" y="3550"/>
                  </a:cubicBezTo>
                  <a:cubicBezTo>
                    <a:pt x="23782" y="3550"/>
                    <a:pt x="23482" y="3606"/>
                    <a:pt x="23194" y="3722"/>
                  </a:cubicBezTo>
                  <a:cubicBezTo>
                    <a:pt x="23138" y="3452"/>
                    <a:pt x="23070" y="3194"/>
                    <a:pt x="22947" y="2924"/>
                  </a:cubicBezTo>
                  <a:cubicBezTo>
                    <a:pt x="22324" y="1530"/>
                    <a:pt x="20960" y="699"/>
                    <a:pt x="19529" y="699"/>
                  </a:cubicBezTo>
                  <a:cubicBezTo>
                    <a:pt x="19021" y="699"/>
                    <a:pt x="18506" y="803"/>
                    <a:pt x="18011" y="1024"/>
                  </a:cubicBezTo>
                  <a:cubicBezTo>
                    <a:pt x="17438" y="1283"/>
                    <a:pt x="16977" y="1676"/>
                    <a:pt x="16606" y="2137"/>
                  </a:cubicBezTo>
                  <a:cubicBezTo>
                    <a:pt x="16125" y="1663"/>
                    <a:pt x="15478" y="1399"/>
                    <a:pt x="14813" y="1399"/>
                  </a:cubicBezTo>
                  <a:cubicBezTo>
                    <a:pt x="14468" y="1399"/>
                    <a:pt x="14118" y="1470"/>
                    <a:pt x="13784" y="1620"/>
                  </a:cubicBezTo>
                  <a:cubicBezTo>
                    <a:pt x="13638" y="1665"/>
                    <a:pt x="13514" y="1755"/>
                    <a:pt x="13391" y="1845"/>
                  </a:cubicBezTo>
                  <a:cubicBezTo>
                    <a:pt x="12564" y="672"/>
                    <a:pt x="11219" y="1"/>
                    <a:pt x="9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1"/>
            <p:cNvSpPr/>
            <p:nvPr/>
          </p:nvSpPr>
          <p:spPr>
            <a:xfrm>
              <a:off x="4074075" y="5770000"/>
              <a:ext cx="788125" cy="558175"/>
            </a:xfrm>
            <a:custGeom>
              <a:avLst/>
              <a:gdLst/>
              <a:ahLst/>
              <a:cxnLst/>
              <a:rect l="l" t="t" r="r" b="b"/>
              <a:pathLst>
                <a:path w="31525" h="22327" extrusionOk="0">
                  <a:moveTo>
                    <a:pt x="9368" y="0"/>
                  </a:moveTo>
                  <a:cubicBezTo>
                    <a:pt x="9165" y="0"/>
                    <a:pt x="8962" y="14"/>
                    <a:pt x="8759" y="43"/>
                  </a:cubicBezTo>
                  <a:cubicBezTo>
                    <a:pt x="9377" y="223"/>
                    <a:pt x="9951" y="583"/>
                    <a:pt x="10389" y="1055"/>
                  </a:cubicBezTo>
                  <a:cubicBezTo>
                    <a:pt x="11232" y="1932"/>
                    <a:pt x="11648" y="3135"/>
                    <a:pt x="11850" y="4326"/>
                  </a:cubicBezTo>
                  <a:cubicBezTo>
                    <a:pt x="12041" y="4247"/>
                    <a:pt x="12241" y="4211"/>
                    <a:pt x="12441" y="4211"/>
                  </a:cubicBezTo>
                  <a:cubicBezTo>
                    <a:pt x="13406" y="4211"/>
                    <a:pt x="14370" y="5061"/>
                    <a:pt x="14324" y="6058"/>
                  </a:cubicBezTo>
                  <a:cubicBezTo>
                    <a:pt x="15324" y="6507"/>
                    <a:pt x="15887" y="7744"/>
                    <a:pt x="15549" y="8790"/>
                  </a:cubicBezTo>
                  <a:cubicBezTo>
                    <a:pt x="15255" y="9711"/>
                    <a:pt x="14329" y="10350"/>
                    <a:pt x="13382" y="10350"/>
                  </a:cubicBezTo>
                  <a:cubicBezTo>
                    <a:pt x="13242" y="10350"/>
                    <a:pt x="13102" y="10336"/>
                    <a:pt x="12963" y="10307"/>
                  </a:cubicBezTo>
                  <a:lnTo>
                    <a:pt x="12963" y="10307"/>
                  </a:lnTo>
                  <a:cubicBezTo>
                    <a:pt x="13110" y="11510"/>
                    <a:pt x="12548" y="12758"/>
                    <a:pt x="11581" y="13444"/>
                  </a:cubicBezTo>
                  <a:cubicBezTo>
                    <a:pt x="11015" y="13841"/>
                    <a:pt x="10318" y="14045"/>
                    <a:pt x="9624" y="14045"/>
                  </a:cubicBezTo>
                  <a:cubicBezTo>
                    <a:pt x="9118" y="14045"/>
                    <a:pt x="8613" y="13937"/>
                    <a:pt x="8163" y="13714"/>
                  </a:cubicBezTo>
                  <a:lnTo>
                    <a:pt x="8163" y="13714"/>
                  </a:lnTo>
                  <a:cubicBezTo>
                    <a:pt x="8205" y="15698"/>
                    <a:pt x="6345" y="17472"/>
                    <a:pt x="4394" y="17472"/>
                  </a:cubicBezTo>
                  <a:cubicBezTo>
                    <a:pt x="4234" y="17472"/>
                    <a:pt x="4073" y="17460"/>
                    <a:pt x="3913" y="17435"/>
                  </a:cubicBezTo>
                  <a:cubicBezTo>
                    <a:pt x="3876" y="18362"/>
                    <a:pt x="2914" y="18984"/>
                    <a:pt x="1972" y="18984"/>
                  </a:cubicBezTo>
                  <a:cubicBezTo>
                    <a:pt x="1772" y="18984"/>
                    <a:pt x="1573" y="18956"/>
                    <a:pt x="1384" y="18896"/>
                  </a:cubicBezTo>
                  <a:cubicBezTo>
                    <a:pt x="844" y="18728"/>
                    <a:pt x="383" y="18391"/>
                    <a:pt x="1" y="17975"/>
                  </a:cubicBezTo>
                  <a:lnTo>
                    <a:pt x="1" y="17975"/>
                  </a:lnTo>
                  <a:cubicBezTo>
                    <a:pt x="1" y="18604"/>
                    <a:pt x="102" y="19234"/>
                    <a:pt x="372" y="19841"/>
                  </a:cubicBezTo>
                  <a:cubicBezTo>
                    <a:pt x="1060" y="21408"/>
                    <a:pt x="2586" y="22327"/>
                    <a:pt x="4192" y="22327"/>
                  </a:cubicBezTo>
                  <a:cubicBezTo>
                    <a:pt x="4764" y="22327"/>
                    <a:pt x="5346" y="22211"/>
                    <a:pt x="5903" y="21966"/>
                  </a:cubicBezTo>
                  <a:lnTo>
                    <a:pt x="28388" y="13039"/>
                  </a:lnTo>
                  <a:cubicBezTo>
                    <a:pt x="30558" y="12084"/>
                    <a:pt x="31525" y="9554"/>
                    <a:pt x="30558" y="7384"/>
                  </a:cubicBezTo>
                  <a:cubicBezTo>
                    <a:pt x="29851" y="5799"/>
                    <a:pt x="28284" y="4854"/>
                    <a:pt x="26650" y="4854"/>
                  </a:cubicBezTo>
                  <a:cubicBezTo>
                    <a:pt x="26360" y="4854"/>
                    <a:pt x="26069" y="4884"/>
                    <a:pt x="25780" y="4945"/>
                  </a:cubicBezTo>
                  <a:lnTo>
                    <a:pt x="25780" y="4933"/>
                  </a:lnTo>
                  <a:cubicBezTo>
                    <a:pt x="25383" y="4054"/>
                    <a:pt x="24521" y="3531"/>
                    <a:pt x="23617" y="3531"/>
                  </a:cubicBezTo>
                  <a:cubicBezTo>
                    <a:pt x="23318" y="3531"/>
                    <a:pt x="23015" y="3588"/>
                    <a:pt x="22722" y="3708"/>
                  </a:cubicBezTo>
                  <a:cubicBezTo>
                    <a:pt x="22666" y="3438"/>
                    <a:pt x="22598" y="3168"/>
                    <a:pt x="22475" y="2910"/>
                  </a:cubicBezTo>
                  <a:cubicBezTo>
                    <a:pt x="21852" y="1515"/>
                    <a:pt x="20488" y="685"/>
                    <a:pt x="19057" y="685"/>
                  </a:cubicBezTo>
                  <a:cubicBezTo>
                    <a:pt x="18549" y="685"/>
                    <a:pt x="18034" y="789"/>
                    <a:pt x="17539" y="1010"/>
                  </a:cubicBezTo>
                  <a:cubicBezTo>
                    <a:pt x="16966" y="1257"/>
                    <a:pt x="16505" y="1651"/>
                    <a:pt x="16134" y="2123"/>
                  </a:cubicBezTo>
                  <a:cubicBezTo>
                    <a:pt x="15650" y="1646"/>
                    <a:pt x="14998" y="1382"/>
                    <a:pt x="14328" y="1382"/>
                  </a:cubicBezTo>
                  <a:cubicBezTo>
                    <a:pt x="13988" y="1382"/>
                    <a:pt x="13642" y="1450"/>
                    <a:pt x="13312" y="1594"/>
                  </a:cubicBezTo>
                  <a:cubicBezTo>
                    <a:pt x="13166" y="1651"/>
                    <a:pt x="13042" y="1741"/>
                    <a:pt x="12919" y="1819"/>
                  </a:cubicBezTo>
                  <a:cubicBezTo>
                    <a:pt x="12094" y="661"/>
                    <a:pt x="10756" y="0"/>
                    <a:pt x="9368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1"/>
            <p:cNvSpPr/>
            <p:nvPr/>
          </p:nvSpPr>
          <p:spPr>
            <a:xfrm>
              <a:off x="4083650" y="6074050"/>
              <a:ext cx="887050" cy="1001150"/>
            </a:xfrm>
            <a:custGeom>
              <a:avLst/>
              <a:gdLst/>
              <a:ahLst/>
              <a:cxnLst/>
              <a:rect l="l" t="t" r="r" b="b"/>
              <a:pathLst>
                <a:path w="35482" h="40046" extrusionOk="0">
                  <a:moveTo>
                    <a:pt x="24295" y="0"/>
                  </a:moveTo>
                  <a:lnTo>
                    <a:pt x="12374" y="5309"/>
                  </a:lnTo>
                  <a:lnTo>
                    <a:pt x="12374" y="5309"/>
                  </a:lnTo>
                  <a:cubicBezTo>
                    <a:pt x="12008" y="4502"/>
                    <a:pt x="11223" y="4029"/>
                    <a:pt x="10396" y="4029"/>
                  </a:cubicBezTo>
                  <a:cubicBezTo>
                    <a:pt x="10101" y="4029"/>
                    <a:pt x="9800" y="4089"/>
                    <a:pt x="9511" y="4216"/>
                  </a:cubicBezTo>
                  <a:cubicBezTo>
                    <a:pt x="8421" y="4711"/>
                    <a:pt x="7926" y="5992"/>
                    <a:pt x="8421" y="7083"/>
                  </a:cubicBezTo>
                  <a:lnTo>
                    <a:pt x="4452" y="8848"/>
                  </a:lnTo>
                  <a:cubicBezTo>
                    <a:pt x="4088" y="8037"/>
                    <a:pt x="3303" y="7554"/>
                    <a:pt x="2474" y="7554"/>
                  </a:cubicBezTo>
                  <a:cubicBezTo>
                    <a:pt x="2177" y="7554"/>
                    <a:pt x="1876" y="7616"/>
                    <a:pt x="1585" y="7746"/>
                  </a:cubicBezTo>
                  <a:cubicBezTo>
                    <a:pt x="495" y="8241"/>
                    <a:pt x="0" y="9523"/>
                    <a:pt x="495" y="10613"/>
                  </a:cubicBezTo>
                  <a:lnTo>
                    <a:pt x="18944" y="40046"/>
                  </a:lnTo>
                  <a:lnTo>
                    <a:pt x="35481" y="32682"/>
                  </a:lnTo>
                  <a:lnTo>
                    <a:pt x="242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4480500" y="6086225"/>
              <a:ext cx="111600" cy="76375"/>
            </a:xfrm>
            <a:custGeom>
              <a:avLst/>
              <a:gdLst/>
              <a:ahLst/>
              <a:cxnLst/>
              <a:rect l="l" t="t" r="r" b="b"/>
              <a:pathLst>
                <a:path w="4464" h="3055" extrusionOk="0">
                  <a:moveTo>
                    <a:pt x="2477" y="1"/>
                  </a:moveTo>
                  <a:cubicBezTo>
                    <a:pt x="2182" y="1"/>
                    <a:pt x="1883" y="61"/>
                    <a:pt x="1597" y="188"/>
                  </a:cubicBezTo>
                  <a:cubicBezTo>
                    <a:pt x="495" y="683"/>
                    <a:pt x="1" y="1964"/>
                    <a:pt x="495" y="3055"/>
                  </a:cubicBezTo>
                  <a:lnTo>
                    <a:pt x="4464" y="1290"/>
                  </a:lnTo>
                  <a:cubicBezTo>
                    <a:pt x="4099" y="477"/>
                    <a:pt x="3306" y="1"/>
                    <a:pt x="2477" y="1"/>
                  </a:cubicBezTo>
                  <a:close/>
                </a:path>
              </a:pathLst>
            </a:custGeom>
            <a:solidFill>
              <a:srgbClr val="FF51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4679200" y="6009150"/>
              <a:ext cx="116125" cy="64925"/>
            </a:xfrm>
            <a:custGeom>
              <a:avLst/>
              <a:gdLst/>
              <a:ahLst/>
              <a:cxnLst/>
              <a:rect l="l" t="t" r="r" b="b"/>
              <a:pathLst>
                <a:path w="4645" h="2597" extrusionOk="0">
                  <a:moveTo>
                    <a:pt x="2649" y="1"/>
                  </a:moveTo>
                  <a:cubicBezTo>
                    <a:pt x="2440" y="1"/>
                    <a:pt x="2220" y="36"/>
                    <a:pt x="1991" y="112"/>
                  </a:cubicBezTo>
                  <a:cubicBezTo>
                    <a:pt x="855" y="494"/>
                    <a:pt x="1" y="1506"/>
                    <a:pt x="473" y="2596"/>
                  </a:cubicBezTo>
                  <a:lnTo>
                    <a:pt x="4644" y="1562"/>
                  </a:lnTo>
                  <a:cubicBezTo>
                    <a:pt x="4260" y="666"/>
                    <a:pt x="3557" y="1"/>
                    <a:pt x="26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4691025" y="6028225"/>
              <a:ext cx="369900" cy="862875"/>
            </a:xfrm>
            <a:custGeom>
              <a:avLst/>
              <a:gdLst/>
              <a:ahLst/>
              <a:cxnLst/>
              <a:rect l="l" t="t" r="r" b="b"/>
              <a:pathLst>
                <a:path w="14796" h="34515" extrusionOk="0">
                  <a:moveTo>
                    <a:pt x="7431" y="1"/>
                  </a:moveTo>
                  <a:lnTo>
                    <a:pt x="0" y="1833"/>
                  </a:lnTo>
                  <a:lnTo>
                    <a:pt x="11186" y="34515"/>
                  </a:lnTo>
                  <a:lnTo>
                    <a:pt x="14795" y="31952"/>
                  </a:lnTo>
                  <a:lnTo>
                    <a:pt x="74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4790800" y="5991625"/>
              <a:ext cx="270675" cy="862375"/>
            </a:xfrm>
            <a:custGeom>
              <a:avLst/>
              <a:gdLst/>
              <a:ahLst/>
              <a:cxnLst/>
              <a:rect l="l" t="t" r="r" b="b"/>
              <a:pathLst>
                <a:path w="10827" h="34495" extrusionOk="0">
                  <a:moveTo>
                    <a:pt x="1956" y="0"/>
                  </a:moveTo>
                  <a:cubicBezTo>
                    <a:pt x="1787" y="0"/>
                    <a:pt x="1597" y="30"/>
                    <a:pt x="1383" y="93"/>
                  </a:cubicBezTo>
                  <a:cubicBezTo>
                    <a:pt x="315" y="408"/>
                    <a:pt x="0" y="1038"/>
                    <a:pt x="191" y="2274"/>
                  </a:cubicBezTo>
                  <a:lnTo>
                    <a:pt x="9287" y="34495"/>
                  </a:lnTo>
                  <a:lnTo>
                    <a:pt x="10827" y="33416"/>
                  </a:lnTo>
                  <a:lnTo>
                    <a:pt x="3440" y="1465"/>
                  </a:lnTo>
                  <a:cubicBezTo>
                    <a:pt x="3047" y="569"/>
                    <a:pt x="2691" y="0"/>
                    <a:pt x="19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4190175" y="5900425"/>
              <a:ext cx="100350" cy="127650"/>
            </a:xfrm>
            <a:custGeom>
              <a:avLst/>
              <a:gdLst/>
              <a:ahLst/>
              <a:cxnLst/>
              <a:rect l="l" t="t" r="r" b="b"/>
              <a:pathLst>
                <a:path w="4014" h="5106" extrusionOk="0">
                  <a:moveTo>
                    <a:pt x="3435" y="0"/>
                  </a:moveTo>
                  <a:cubicBezTo>
                    <a:pt x="3326" y="0"/>
                    <a:pt x="3216" y="28"/>
                    <a:pt x="3103" y="87"/>
                  </a:cubicBezTo>
                  <a:cubicBezTo>
                    <a:pt x="2934" y="177"/>
                    <a:pt x="2811" y="267"/>
                    <a:pt x="2676" y="413"/>
                  </a:cubicBezTo>
                  <a:cubicBezTo>
                    <a:pt x="2428" y="683"/>
                    <a:pt x="2282" y="987"/>
                    <a:pt x="2215" y="1347"/>
                  </a:cubicBezTo>
                  <a:cubicBezTo>
                    <a:pt x="2204" y="1380"/>
                    <a:pt x="2215" y="1425"/>
                    <a:pt x="2204" y="1470"/>
                  </a:cubicBezTo>
                  <a:cubicBezTo>
                    <a:pt x="2174" y="1470"/>
                    <a:pt x="2154" y="1460"/>
                    <a:pt x="2130" y="1460"/>
                  </a:cubicBezTo>
                  <a:cubicBezTo>
                    <a:pt x="2119" y="1460"/>
                    <a:pt x="2106" y="1463"/>
                    <a:pt x="2091" y="1470"/>
                  </a:cubicBezTo>
                  <a:cubicBezTo>
                    <a:pt x="1967" y="1493"/>
                    <a:pt x="1855" y="1526"/>
                    <a:pt x="1743" y="1560"/>
                  </a:cubicBezTo>
                  <a:cubicBezTo>
                    <a:pt x="1540" y="1616"/>
                    <a:pt x="1383" y="1718"/>
                    <a:pt x="1214" y="1830"/>
                  </a:cubicBezTo>
                  <a:cubicBezTo>
                    <a:pt x="877" y="2055"/>
                    <a:pt x="585" y="2381"/>
                    <a:pt x="405" y="2741"/>
                  </a:cubicBezTo>
                  <a:cubicBezTo>
                    <a:pt x="68" y="3404"/>
                    <a:pt x="0" y="4393"/>
                    <a:pt x="562" y="4967"/>
                  </a:cubicBezTo>
                  <a:cubicBezTo>
                    <a:pt x="648" y="5053"/>
                    <a:pt x="747" y="5106"/>
                    <a:pt x="860" y="5106"/>
                  </a:cubicBezTo>
                  <a:cubicBezTo>
                    <a:pt x="894" y="5106"/>
                    <a:pt x="930" y="5101"/>
                    <a:pt x="967" y="5090"/>
                  </a:cubicBezTo>
                  <a:cubicBezTo>
                    <a:pt x="1102" y="5045"/>
                    <a:pt x="1248" y="4922"/>
                    <a:pt x="1248" y="4764"/>
                  </a:cubicBezTo>
                  <a:cubicBezTo>
                    <a:pt x="1248" y="4697"/>
                    <a:pt x="1248" y="4641"/>
                    <a:pt x="1259" y="4573"/>
                  </a:cubicBezTo>
                  <a:lnTo>
                    <a:pt x="1259" y="4371"/>
                  </a:lnTo>
                  <a:cubicBezTo>
                    <a:pt x="1237" y="4337"/>
                    <a:pt x="1259" y="4225"/>
                    <a:pt x="1270" y="4168"/>
                  </a:cubicBezTo>
                  <a:lnTo>
                    <a:pt x="1270" y="4067"/>
                  </a:lnTo>
                  <a:cubicBezTo>
                    <a:pt x="1293" y="4056"/>
                    <a:pt x="1270" y="3966"/>
                    <a:pt x="1270" y="3955"/>
                  </a:cubicBezTo>
                  <a:cubicBezTo>
                    <a:pt x="1270" y="3887"/>
                    <a:pt x="1293" y="3809"/>
                    <a:pt x="1304" y="3741"/>
                  </a:cubicBezTo>
                  <a:lnTo>
                    <a:pt x="1304" y="3696"/>
                  </a:lnTo>
                  <a:lnTo>
                    <a:pt x="1304" y="3685"/>
                  </a:lnTo>
                  <a:cubicBezTo>
                    <a:pt x="1304" y="3674"/>
                    <a:pt x="1315" y="3640"/>
                    <a:pt x="1315" y="3629"/>
                  </a:cubicBezTo>
                  <a:cubicBezTo>
                    <a:pt x="1327" y="3561"/>
                    <a:pt x="1360" y="3494"/>
                    <a:pt x="1383" y="3438"/>
                  </a:cubicBezTo>
                  <a:lnTo>
                    <a:pt x="1428" y="3348"/>
                  </a:lnTo>
                  <a:cubicBezTo>
                    <a:pt x="1518" y="3224"/>
                    <a:pt x="1585" y="3112"/>
                    <a:pt x="1686" y="2988"/>
                  </a:cubicBezTo>
                  <a:lnTo>
                    <a:pt x="1743" y="2932"/>
                  </a:lnTo>
                  <a:cubicBezTo>
                    <a:pt x="1799" y="2876"/>
                    <a:pt x="1866" y="2831"/>
                    <a:pt x="1923" y="2774"/>
                  </a:cubicBezTo>
                  <a:cubicBezTo>
                    <a:pt x="1945" y="2763"/>
                    <a:pt x="1979" y="2729"/>
                    <a:pt x="2001" y="2718"/>
                  </a:cubicBezTo>
                  <a:cubicBezTo>
                    <a:pt x="2057" y="2684"/>
                    <a:pt x="2136" y="2651"/>
                    <a:pt x="2192" y="2617"/>
                  </a:cubicBezTo>
                  <a:cubicBezTo>
                    <a:pt x="2249" y="2594"/>
                    <a:pt x="2282" y="2561"/>
                    <a:pt x="2338" y="2550"/>
                  </a:cubicBezTo>
                  <a:cubicBezTo>
                    <a:pt x="2383" y="2707"/>
                    <a:pt x="2440" y="2842"/>
                    <a:pt x="2541" y="2988"/>
                  </a:cubicBezTo>
                  <a:cubicBezTo>
                    <a:pt x="2597" y="3067"/>
                    <a:pt x="2653" y="3168"/>
                    <a:pt x="2721" y="3224"/>
                  </a:cubicBezTo>
                  <a:cubicBezTo>
                    <a:pt x="2777" y="3269"/>
                    <a:pt x="2844" y="3314"/>
                    <a:pt x="2923" y="3336"/>
                  </a:cubicBezTo>
                  <a:cubicBezTo>
                    <a:pt x="2971" y="3365"/>
                    <a:pt x="3021" y="3379"/>
                    <a:pt x="3068" y="3379"/>
                  </a:cubicBezTo>
                  <a:cubicBezTo>
                    <a:pt x="3188" y="3379"/>
                    <a:pt x="3296" y="3294"/>
                    <a:pt x="3328" y="3157"/>
                  </a:cubicBezTo>
                  <a:cubicBezTo>
                    <a:pt x="3350" y="2999"/>
                    <a:pt x="3362" y="2853"/>
                    <a:pt x="3339" y="2707"/>
                  </a:cubicBezTo>
                  <a:cubicBezTo>
                    <a:pt x="3328" y="2606"/>
                    <a:pt x="3305" y="2516"/>
                    <a:pt x="3283" y="2426"/>
                  </a:cubicBezTo>
                  <a:cubicBezTo>
                    <a:pt x="3283" y="2403"/>
                    <a:pt x="3272" y="2392"/>
                    <a:pt x="3272" y="2392"/>
                  </a:cubicBezTo>
                  <a:cubicBezTo>
                    <a:pt x="3260" y="2370"/>
                    <a:pt x="3260" y="2325"/>
                    <a:pt x="3238" y="2302"/>
                  </a:cubicBezTo>
                  <a:cubicBezTo>
                    <a:pt x="3215" y="2167"/>
                    <a:pt x="3182" y="2032"/>
                    <a:pt x="3170" y="1909"/>
                  </a:cubicBezTo>
                  <a:lnTo>
                    <a:pt x="3170" y="1852"/>
                  </a:lnTo>
                  <a:lnTo>
                    <a:pt x="3170" y="1774"/>
                  </a:lnTo>
                  <a:cubicBezTo>
                    <a:pt x="3170" y="1718"/>
                    <a:pt x="3182" y="1661"/>
                    <a:pt x="3182" y="1594"/>
                  </a:cubicBezTo>
                  <a:cubicBezTo>
                    <a:pt x="3182" y="1583"/>
                    <a:pt x="3215" y="1493"/>
                    <a:pt x="3215" y="1459"/>
                  </a:cubicBezTo>
                  <a:lnTo>
                    <a:pt x="3215" y="1437"/>
                  </a:lnTo>
                  <a:cubicBezTo>
                    <a:pt x="3227" y="1414"/>
                    <a:pt x="3227" y="1380"/>
                    <a:pt x="3238" y="1358"/>
                  </a:cubicBezTo>
                  <a:cubicBezTo>
                    <a:pt x="3260" y="1324"/>
                    <a:pt x="3272" y="1302"/>
                    <a:pt x="3272" y="1268"/>
                  </a:cubicBezTo>
                  <a:lnTo>
                    <a:pt x="3272" y="1257"/>
                  </a:lnTo>
                  <a:cubicBezTo>
                    <a:pt x="3283" y="1212"/>
                    <a:pt x="3328" y="1167"/>
                    <a:pt x="3350" y="1133"/>
                  </a:cubicBezTo>
                  <a:cubicBezTo>
                    <a:pt x="3373" y="1110"/>
                    <a:pt x="3384" y="1088"/>
                    <a:pt x="3395" y="1077"/>
                  </a:cubicBezTo>
                  <a:cubicBezTo>
                    <a:pt x="3429" y="1043"/>
                    <a:pt x="3463" y="1021"/>
                    <a:pt x="3508" y="987"/>
                  </a:cubicBezTo>
                  <a:cubicBezTo>
                    <a:pt x="3575" y="987"/>
                    <a:pt x="3631" y="976"/>
                    <a:pt x="3710" y="942"/>
                  </a:cubicBezTo>
                  <a:cubicBezTo>
                    <a:pt x="3856" y="886"/>
                    <a:pt x="3957" y="717"/>
                    <a:pt x="3969" y="582"/>
                  </a:cubicBezTo>
                  <a:lnTo>
                    <a:pt x="3969" y="571"/>
                  </a:lnTo>
                  <a:cubicBezTo>
                    <a:pt x="4014" y="402"/>
                    <a:pt x="3935" y="189"/>
                    <a:pt x="3789" y="99"/>
                  </a:cubicBezTo>
                  <a:cubicBezTo>
                    <a:pt x="3671" y="34"/>
                    <a:pt x="3554" y="0"/>
                    <a:pt x="3435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4628900" y="5925925"/>
              <a:ext cx="300" cy="25"/>
            </a:xfrm>
            <a:custGeom>
              <a:avLst/>
              <a:gdLst/>
              <a:ahLst/>
              <a:cxnLst/>
              <a:rect l="l" t="t" r="r" b="b"/>
              <a:pathLst>
                <a:path w="12" h="1" extrusionOk="0">
                  <a:moveTo>
                    <a:pt x="1" y="1"/>
                  </a:moveTo>
                  <a:lnTo>
                    <a:pt x="12" y="1"/>
                  </a:lnTo>
                  <a:lnTo>
                    <a:pt x="1" y="1"/>
                  </a:lnTo>
                  <a:cubicBezTo>
                    <a:pt x="12" y="1"/>
                    <a:pt x="12" y="1"/>
                    <a:pt x="1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1"/>
            <p:cNvSpPr/>
            <p:nvPr/>
          </p:nvSpPr>
          <p:spPr>
            <a:xfrm>
              <a:off x="4550200" y="5899675"/>
              <a:ext cx="128750" cy="84825"/>
            </a:xfrm>
            <a:custGeom>
              <a:avLst/>
              <a:gdLst/>
              <a:ahLst/>
              <a:cxnLst/>
              <a:rect l="l" t="t" r="r" b="b"/>
              <a:pathLst>
                <a:path w="5150" h="3393" extrusionOk="0">
                  <a:moveTo>
                    <a:pt x="1201" y="1499"/>
                  </a:moveTo>
                  <a:cubicBezTo>
                    <a:pt x="1201" y="1499"/>
                    <a:pt x="1203" y="1499"/>
                    <a:pt x="1208" y="1501"/>
                  </a:cubicBezTo>
                  <a:lnTo>
                    <a:pt x="1208" y="1501"/>
                  </a:lnTo>
                  <a:cubicBezTo>
                    <a:pt x="1204" y="1499"/>
                    <a:pt x="1202" y="1499"/>
                    <a:pt x="1201" y="1499"/>
                  </a:cubicBezTo>
                  <a:close/>
                  <a:moveTo>
                    <a:pt x="3530" y="1"/>
                  </a:moveTo>
                  <a:cubicBezTo>
                    <a:pt x="3425" y="1"/>
                    <a:pt x="3320" y="10"/>
                    <a:pt x="3216" y="27"/>
                  </a:cubicBezTo>
                  <a:cubicBezTo>
                    <a:pt x="2901" y="61"/>
                    <a:pt x="2598" y="196"/>
                    <a:pt x="2362" y="387"/>
                  </a:cubicBezTo>
                  <a:cubicBezTo>
                    <a:pt x="2260" y="455"/>
                    <a:pt x="2193" y="556"/>
                    <a:pt x="2114" y="657"/>
                  </a:cubicBezTo>
                  <a:cubicBezTo>
                    <a:pt x="1822" y="533"/>
                    <a:pt x="1518" y="443"/>
                    <a:pt x="1192" y="443"/>
                  </a:cubicBezTo>
                  <a:cubicBezTo>
                    <a:pt x="911" y="443"/>
                    <a:pt x="664" y="455"/>
                    <a:pt x="405" y="590"/>
                  </a:cubicBezTo>
                  <a:cubicBezTo>
                    <a:pt x="248" y="657"/>
                    <a:pt x="136" y="769"/>
                    <a:pt x="57" y="927"/>
                  </a:cubicBezTo>
                  <a:cubicBezTo>
                    <a:pt x="1" y="1039"/>
                    <a:pt x="1" y="1152"/>
                    <a:pt x="46" y="1242"/>
                  </a:cubicBezTo>
                  <a:cubicBezTo>
                    <a:pt x="46" y="1264"/>
                    <a:pt x="23" y="1275"/>
                    <a:pt x="23" y="1287"/>
                  </a:cubicBezTo>
                  <a:cubicBezTo>
                    <a:pt x="14" y="1332"/>
                    <a:pt x="49" y="1400"/>
                    <a:pt x="99" y="1400"/>
                  </a:cubicBezTo>
                  <a:cubicBezTo>
                    <a:pt x="110" y="1400"/>
                    <a:pt x="123" y="1396"/>
                    <a:pt x="136" y="1388"/>
                  </a:cubicBezTo>
                  <a:cubicBezTo>
                    <a:pt x="169" y="1410"/>
                    <a:pt x="214" y="1433"/>
                    <a:pt x="237" y="1433"/>
                  </a:cubicBezTo>
                  <a:cubicBezTo>
                    <a:pt x="270" y="1433"/>
                    <a:pt x="282" y="1444"/>
                    <a:pt x="304" y="1444"/>
                  </a:cubicBezTo>
                  <a:cubicBezTo>
                    <a:pt x="365" y="1464"/>
                    <a:pt x="424" y="1471"/>
                    <a:pt x="483" y="1471"/>
                  </a:cubicBezTo>
                  <a:cubicBezTo>
                    <a:pt x="553" y="1471"/>
                    <a:pt x="624" y="1461"/>
                    <a:pt x="698" y="1455"/>
                  </a:cubicBezTo>
                  <a:lnTo>
                    <a:pt x="923" y="1455"/>
                  </a:lnTo>
                  <a:cubicBezTo>
                    <a:pt x="1001" y="1455"/>
                    <a:pt x="1080" y="1467"/>
                    <a:pt x="1147" y="1489"/>
                  </a:cubicBezTo>
                  <a:cubicBezTo>
                    <a:pt x="1181" y="1489"/>
                    <a:pt x="1237" y="1489"/>
                    <a:pt x="1260" y="1511"/>
                  </a:cubicBezTo>
                  <a:cubicBezTo>
                    <a:pt x="1235" y="1507"/>
                    <a:pt x="1217" y="1503"/>
                    <a:pt x="1208" y="1501"/>
                  </a:cubicBezTo>
                  <a:lnTo>
                    <a:pt x="1208" y="1501"/>
                  </a:lnTo>
                  <a:cubicBezTo>
                    <a:pt x="1214" y="1503"/>
                    <a:pt x="1224" y="1506"/>
                    <a:pt x="1237" y="1511"/>
                  </a:cubicBezTo>
                  <a:cubicBezTo>
                    <a:pt x="1249" y="1511"/>
                    <a:pt x="1260" y="1523"/>
                    <a:pt x="1294" y="1523"/>
                  </a:cubicBezTo>
                  <a:cubicBezTo>
                    <a:pt x="1361" y="1556"/>
                    <a:pt x="1451" y="1579"/>
                    <a:pt x="1518" y="1613"/>
                  </a:cubicBezTo>
                  <a:cubicBezTo>
                    <a:pt x="1541" y="1624"/>
                    <a:pt x="1586" y="1635"/>
                    <a:pt x="1620" y="1658"/>
                  </a:cubicBezTo>
                  <a:cubicBezTo>
                    <a:pt x="1631" y="1658"/>
                    <a:pt x="1631" y="1669"/>
                    <a:pt x="1642" y="1669"/>
                  </a:cubicBezTo>
                  <a:cubicBezTo>
                    <a:pt x="1710" y="1714"/>
                    <a:pt x="1766" y="1748"/>
                    <a:pt x="1844" y="1793"/>
                  </a:cubicBezTo>
                  <a:cubicBezTo>
                    <a:pt x="1901" y="1838"/>
                    <a:pt x="1957" y="1882"/>
                    <a:pt x="2013" y="1939"/>
                  </a:cubicBezTo>
                  <a:cubicBezTo>
                    <a:pt x="2013" y="1939"/>
                    <a:pt x="2024" y="1939"/>
                    <a:pt x="2024" y="1950"/>
                  </a:cubicBezTo>
                  <a:lnTo>
                    <a:pt x="2103" y="2029"/>
                  </a:lnTo>
                  <a:cubicBezTo>
                    <a:pt x="2148" y="2085"/>
                    <a:pt x="2204" y="2141"/>
                    <a:pt x="2249" y="2197"/>
                  </a:cubicBezTo>
                  <a:cubicBezTo>
                    <a:pt x="2294" y="2253"/>
                    <a:pt x="2328" y="2332"/>
                    <a:pt x="2373" y="2388"/>
                  </a:cubicBezTo>
                  <a:cubicBezTo>
                    <a:pt x="2384" y="2411"/>
                    <a:pt x="2407" y="2456"/>
                    <a:pt x="2429" y="2478"/>
                  </a:cubicBezTo>
                  <a:cubicBezTo>
                    <a:pt x="2474" y="2557"/>
                    <a:pt x="2496" y="2636"/>
                    <a:pt x="2530" y="2726"/>
                  </a:cubicBezTo>
                  <a:lnTo>
                    <a:pt x="2530" y="2692"/>
                  </a:lnTo>
                  <a:cubicBezTo>
                    <a:pt x="2530" y="2726"/>
                    <a:pt x="2541" y="2737"/>
                    <a:pt x="2541" y="2759"/>
                  </a:cubicBezTo>
                  <a:cubicBezTo>
                    <a:pt x="2541" y="2782"/>
                    <a:pt x="2541" y="2793"/>
                    <a:pt x="2553" y="2804"/>
                  </a:cubicBezTo>
                  <a:cubicBezTo>
                    <a:pt x="2631" y="3074"/>
                    <a:pt x="2755" y="3232"/>
                    <a:pt x="3002" y="3355"/>
                  </a:cubicBezTo>
                  <a:cubicBezTo>
                    <a:pt x="3063" y="3379"/>
                    <a:pt x="3136" y="3392"/>
                    <a:pt x="3212" y="3392"/>
                  </a:cubicBezTo>
                  <a:cubicBezTo>
                    <a:pt x="3346" y="3392"/>
                    <a:pt x="3485" y="3352"/>
                    <a:pt x="3565" y="3265"/>
                  </a:cubicBezTo>
                  <a:cubicBezTo>
                    <a:pt x="3756" y="3074"/>
                    <a:pt x="3846" y="2872"/>
                    <a:pt x="3812" y="2591"/>
                  </a:cubicBezTo>
                  <a:cubicBezTo>
                    <a:pt x="3789" y="2467"/>
                    <a:pt x="3733" y="2343"/>
                    <a:pt x="3699" y="2231"/>
                  </a:cubicBezTo>
                  <a:cubicBezTo>
                    <a:pt x="3609" y="2017"/>
                    <a:pt x="3497" y="1826"/>
                    <a:pt x="3373" y="1635"/>
                  </a:cubicBezTo>
                  <a:cubicBezTo>
                    <a:pt x="3261" y="1467"/>
                    <a:pt x="3115" y="1320"/>
                    <a:pt x="2980" y="1185"/>
                  </a:cubicBezTo>
                  <a:cubicBezTo>
                    <a:pt x="2991" y="1174"/>
                    <a:pt x="3002" y="1163"/>
                    <a:pt x="3036" y="1152"/>
                  </a:cubicBezTo>
                  <a:cubicBezTo>
                    <a:pt x="3059" y="1129"/>
                    <a:pt x="3081" y="1118"/>
                    <a:pt x="3104" y="1118"/>
                  </a:cubicBezTo>
                  <a:cubicBezTo>
                    <a:pt x="3137" y="1107"/>
                    <a:pt x="3171" y="1096"/>
                    <a:pt x="3216" y="1073"/>
                  </a:cubicBezTo>
                  <a:lnTo>
                    <a:pt x="3227" y="1073"/>
                  </a:lnTo>
                  <a:cubicBezTo>
                    <a:pt x="3227" y="1073"/>
                    <a:pt x="3240" y="1073"/>
                    <a:pt x="3250" y="1068"/>
                  </a:cubicBezTo>
                  <a:lnTo>
                    <a:pt x="3250" y="1068"/>
                  </a:lnTo>
                  <a:cubicBezTo>
                    <a:pt x="3250" y="1070"/>
                    <a:pt x="3250" y="1071"/>
                    <a:pt x="3250" y="1073"/>
                  </a:cubicBezTo>
                  <a:cubicBezTo>
                    <a:pt x="3272" y="1073"/>
                    <a:pt x="3283" y="1062"/>
                    <a:pt x="3317" y="1062"/>
                  </a:cubicBezTo>
                  <a:cubicBezTo>
                    <a:pt x="3373" y="1051"/>
                    <a:pt x="3430" y="1051"/>
                    <a:pt x="3475" y="1051"/>
                  </a:cubicBezTo>
                  <a:lnTo>
                    <a:pt x="3553" y="1051"/>
                  </a:lnTo>
                  <a:cubicBezTo>
                    <a:pt x="3609" y="1051"/>
                    <a:pt x="3666" y="1062"/>
                    <a:pt x="3711" y="1062"/>
                  </a:cubicBezTo>
                  <a:cubicBezTo>
                    <a:pt x="3733" y="1062"/>
                    <a:pt x="3767" y="1073"/>
                    <a:pt x="3789" y="1073"/>
                  </a:cubicBezTo>
                  <a:lnTo>
                    <a:pt x="3823" y="1073"/>
                  </a:lnTo>
                  <a:cubicBezTo>
                    <a:pt x="3846" y="1096"/>
                    <a:pt x="3936" y="1107"/>
                    <a:pt x="3947" y="1118"/>
                  </a:cubicBezTo>
                  <a:cubicBezTo>
                    <a:pt x="4003" y="1129"/>
                    <a:pt x="4048" y="1163"/>
                    <a:pt x="4104" y="1174"/>
                  </a:cubicBezTo>
                  <a:cubicBezTo>
                    <a:pt x="4104" y="1174"/>
                    <a:pt x="4115" y="1174"/>
                    <a:pt x="4115" y="1185"/>
                  </a:cubicBezTo>
                  <a:cubicBezTo>
                    <a:pt x="4127" y="1208"/>
                    <a:pt x="4149" y="1208"/>
                    <a:pt x="4160" y="1219"/>
                  </a:cubicBezTo>
                  <a:cubicBezTo>
                    <a:pt x="4217" y="1242"/>
                    <a:pt x="4262" y="1287"/>
                    <a:pt x="4295" y="1320"/>
                  </a:cubicBezTo>
                  <a:cubicBezTo>
                    <a:pt x="4396" y="1388"/>
                    <a:pt x="4509" y="1410"/>
                    <a:pt x="4621" y="1444"/>
                  </a:cubicBezTo>
                  <a:cubicBezTo>
                    <a:pt x="4645" y="1451"/>
                    <a:pt x="4670" y="1454"/>
                    <a:pt x="4695" y="1454"/>
                  </a:cubicBezTo>
                  <a:cubicBezTo>
                    <a:pt x="4832" y="1454"/>
                    <a:pt x="4974" y="1356"/>
                    <a:pt x="5060" y="1242"/>
                  </a:cubicBezTo>
                  <a:cubicBezTo>
                    <a:pt x="5150" y="1107"/>
                    <a:pt x="5150" y="949"/>
                    <a:pt x="5094" y="781"/>
                  </a:cubicBezTo>
                  <a:cubicBezTo>
                    <a:pt x="4914" y="443"/>
                    <a:pt x="4498" y="230"/>
                    <a:pt x="4183" y="117"/>
                  </a:cubicBezTo>
                  <a:cubicBezTo>
                    <a:pt x="3976" y="41"/>
                    <a:pt x="3754" y="1"/>
                    <a:pt x="3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1"/>
            <p:cNvSpPr/>
            <p:nvPr/>
          </p:nvSpPr>
          <p:spPr>
            <a:xfrm>
              <a:off x="4612325" y="5967800"/>
              <a:ext cx="300" cy="1525"/>
            </a:xfrm>
            <a:custGeom>
              <a:avLst/>
              <a:gdLst/>
              <a:ahLst/>
              <a:cxnLst/>
              <a:rect l="l" t="t" r="r" b="b"/>
              <a:pathLst>
                <a:path w="12" h="61" extrusionOk="0">
                  <a:moveTo>
                    <a:pt x="0" y="1"/>
                  </a:moveTo>
                  <a:cubicBezTo>
                    <a:pt x="6" y="44"/>
                    <a:pt x="9" y="60"/>
                    <a:pt x="10" y="60"/>
                  </a:cubicBezTo>
                  <a:cubicBezTo>
                    <a:pt x="11" y="60"/>
                    <a:pt x="11" y="50"/>
                    <a:pt x="11" y="34"/>
                  </a:cubicBezTo>
                  <a:cubicBezTo>
                    <a:pt x="11" y="23"/>
                    <a:pt x="11" y="12"/>
                    <a:pt x="0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1"/>
            <p:cNvSpPr/>
            <p:nvPr/>
          </p:nvSpPr>
          <p:spPr>
            <a:xfrm>
              <a:off x="4474325" y="5870850"/>
              <a:ext cx="575" cy="25"/>
            </a:xfrm>
            <a:custGeom>
              <a:avLst/>
              <a:gdLst/>
              <a:ahLst/>
              <a:cxnLst/>
              <a:rect l="l" t="t" r="r" b="b"/>
              <a:pathLst>
                <a:path w="23" h="1" extrusionOk="0">
                  <a:moveTo>
                    <a:pt x="0" y="0"/>
                  </a:move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1"/>
            <p:cNvSpPr/>
            <p:nvPr/>
          </p:nvSpPr>
          <p:spPr>
            <a:xfrm>
              <a:off x="4445925" y="5844375"/>
              <a:ext cx="77600" cy="43375"/>
            </a:xfrm>
            <a:custGeom>
              <a:avLst/>
              <a:gdLst/>
              <a:ahLst/>
              <a:cxnLst/>
              <a:rect l="l" t="t" r="r" b="b"/>
              <a:pathLst>
                <a:path w="3104" h="1735" extrusionOk="0">
                  <a:moveTo>
                    <a:pt x="350" y="1183"/>
                  </a:moveTo>
                  <a:lnTo>
                    <a:pt x="350" y="1183"/>
                  </a:lnTo>
                  <a:cubicBezTo>
                    <a:pt x="350" y="1183"/>
                    <a:pt x="350" y="1183"/>
                    <a:pt x="349" y="1183"/>
                  </a:cubicBezTo>
                  <a:cubicBezTo>
                    <a:pt x="350" y="1183"/>
                    <a:pt x="350" y="1183"/>
                    <a:pt x="350" y="1183"/>
                  </a:cubicBezTo>
                  <a:close/>
                  <a:moveTo>
                    <a:pt x="1327" y="0"/>
                  </a:moveTo>
                  <a:cubicBezTo>
                    <a:pt x="1106" y="0"/>
                    <a:pt x="885" y="44"/>
                    <a:pt x="664" y="115"/>
                  </a:cubicBezTo>
                  <a:cubicBezTo>
                    <a:pt x="518" y="160"/>
                    <a:pt x="383" y="250"/>
                    <a:pt x="282" y="351"/>
                  </a:cubicBezTo>
                  <a:cubicBezTo>
                    <a:pt x="136" y="474"/>
                    <a:pt x="1" y="621"/>
                    <a:pt x="1" y="812"/>
                  </a:cubicBezTo>
                  <a:cubicBezTo>
                    <a:pt x="1" y="1003"/>
                    <a:pt x="91" y="1126"/>
                    <a:pt x="282" y="1171"/>
                  </a:cubicBezTo>
                  <a:cubicBezTo>
                    <a:pt x="314" y="1182"/>
                    <a:pt x="357" y="1183"/>
                    <a:pt x="350" y="1183"/>
                  </a:cubicBezTo>
                  <a:lnTo>
                    <a:pt x="350" y="1183"/>
                  </a:lnTo>
                  <a:cubicBezTo>
                    <a:pt x="428" y="1183"/>
                    <a:pt x="485" y="1171"/>
                    <a:pt x="574" y="1138"/>
                  </a:cubicBezTo>
                  <a:lnTo>
                    <a:pt x="585" y="1138"/>
                  </a:lnTo>
                  <a:cubicBezTo>
                    <a:pt x="597" y="1138"/>
                    <a:pt x="630" y="1126"/>
                    <a:pt x="642" y="1126"/>
                  </a:cubicBezTo>
                  <a:cubicBezTo>
                    <a:pt x="743" y="1093"/>
                    <a:pt x="855" y="1093"/>
                    <a:pt x="968" y="1070"/>
                  </a:cubicBezTo>
                  <a:cubicBezTo>
                    <a:pt x="1024" y="1059"/>
                    <a:pt x="1057" y="1059"/>
                    <a:pt x="1114" y="1037"/>
                  </a:cubicBezTo>
                  <a:lnTo>
                    <a:pt x="1204" y="1037"/>
                  </a:lnTo>
                  <a:cubicBezTo>
                    <a:pt x="1260" y="1037"/>
                    <a:pt x="1305" y="1037"/>
                    <a:pt x="1361" y="1059"/>
                  </a:cubicBezTo>
                  <a:cubicBezTo>
                    <a:pt x="1384" y="1059"/>
                    <a:pt x="1395" y="1070"/>
                    <a:pt x="1428" y="1070"/>
                  </a:cubicBezTo>
                  <a:cubicBezTo>
                    <a:pt x="1507" y="1093"/>
                    <a:pt x="1597" y="1138"/>
                    <a:pt x="1676" y="1171"/>
                  </a:cubicBezTo>
                  <a:cubicBezTo>
                    <a:pt x="1698" y="1183"/>
                    <a:pt x="1721" y="1194"/>
                    <a:pt x="1732" y="1194"/>
                  </a:cubicBezTo>
                  <a:lnTo>
                    <a:pt x="1867" y="1284"/>
                  </a:lnTo>
                  <a:cubicBezTo>
                    <a:pt x="1867" y="1284"/>
                    <a:pt x="1901" y="1306"/>
                    <a:pt x="1934" y="1340"/>
                  </a:cubicBezTo>
                  <a:lnTo>
                    <a:pt x="1946" y="1351"/>
                  </a:lnTo>
                  <a:cubicBezTo>
                    <a:pt x="1957" y="1363"/>
                    <a:pt x="1979" y="1396"/>
                    <a:pt x="2002" y="1408"/>
                  </a:cubicBezTo>
                  <a:cubicBezTo>
                    <a:pt x="2036" y="1453"/>
                    <a:pt x="2058" y="1475"/>
                    <a:pt x="2092" y="1520"/>
                  </a:cubicBezTo>
                  <a:cubicBezTo>
                    <a:pt x="2182" y="1644"/>
                    <a:pt x="2350" y="1734"/>
                    <a:pt x="2508" y="1734"/>
                  </a:cubicBezTo>
                  <a:cubicBezTo>
                    <a:pt x="2518" y="1734"/>
                    <a:pt x="2528" y="1734"/>
                    <a:pt x="2538" y="1734"/>
                  </a:cubicBezTo>
                  <a:cubicBezTo>
                    <a:pt x="2752" y="1734"/>
                    <a:pt x="2950" y="1622"/>
                    <a:pt x="3025" y="1408"/>
                  </a:cubicBezTo>
                  <a:cubicBezTo>
                    <a:pt x="3104" y="1250"/>
                    <a:pt x="3092" y="1082"/>
                    <a:pt x="3025" y="924"/>
                  </a:cubicBezTo>
                  <a:cubicBezTo>
                    <a:pt x="2946" y="857"/>
                    <a:pt x="2868" y="778"/>
                    <a:pt x="2811" y="699"/>
                  </a:cubicBezTo>
                  <a:cubicBezTo>
                    <a:pt x="2710" y="587"/>
                    <a:pt x="2598" y="474"/>
                    <a:pt x="2463" y="373"/>
                  </a:cubicBezTo>
                  <a:cubicBezTo>
                    <a:pt x="2215" y="193"/>
                    <a:pt x="1923" y="81"/>
                    <a:pt x="1608" y="25"/>
                  </a:cubicBezTo>
                  <a:cubicBezTo>
                    <a:pt x="1515" y="8"/>
                    <a:pt x="1421" y="0"/>
                    <a:pt x="13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1"/>
            <p:cNvSpPr/>
            <p:nvPr/>
          </p:nvSpPr>
          <p:spPr>
            <a:xfrm>
              <a:off x="4451200" y="5873225"/>
              <a:ext cx="1225" cy="450"/>
            </a:xfrm>
            <a:custGeom>
              <a:avLst/>
              <a:gdLst/>
              <a:ahLst/>
              <a:cxnLst/>
              <a:rect l="l" t="t" r="r" b="b"/>
              <a:pathLst>
                <a:path w="49" h="18" extrusionOk="0">
                  <a:moveTo>
                    <a:pt x="6" y="1"/>
                  </a:moveTo>
                  <a:cubicBezTo>
                    <a:pt x="1" y="1"/>
                    <a:pt x="9" y="6"/>
                    <a:pt x="48" y="17"/>
                  </a:cubicBezTo>
                  <a:cubicBezTo>
                    <a:pt x="31" y="6"/>
                    <a:pt x="12" y="1"/>
                    <a:pt x="6" y="1"/>
                  </a:cubicBezTo>
                  <a:close/>
                </a:path>
              </a:pathLst>
            </a:custGeom>
            <a:solidFill>
              <a:srgbClr val="F9D0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1"/>
            <p:cNvSpPr/>
            <p:nvPr/>
          </p:nvSpPr>
          <p:spPr>
            <a:xfrm>
              <a:off x="4116250" y="6159425"/>
              <a:ext cx="43575" cy="50975"/>
            </a:xfrm>
            <a:custGeom>
              <a:avLst/>
              <a:gdLst/>
              <a:ahLst/>
              <a:cxnLst/>
              <a:rect l="l" t="t" r="r" b="b"/>
              <a:pathLst>
                <a:path w="1743" h="2039" extrusionOk="0">
                  <a:moveTo>
                    <a:pt x="1361" y="857"/>
                  </a:moveTo>
                  <a:lnTo>
                    <a:pt x="1361" y="857"/>
                  </a:lnTo>
                  <a:cubicBezTo>
                    <a:pt x="1336" y="882"/>
                    <a:pt x="1311" y="895"/>
                    <a:pt x="1282" y="909"/>
                  </a:cubicBezTo>
                  <a:lnTo>
                    <a:pt x="1282" y="909"/>
                  </a:lnTo>
                  <a:cubicBezTo>
                    <a:pt x="1311" y="893"/>
                    <a:pt x="1341" y="877"/>
                    <a:pt x="1361" y="857"/>
                  </a:cubicBezTo>
                  <a:close/>
                  <a:moveTo>
                    <a:pt x="1152" y="0"/>
                  </a:moveTo>
                  <a:cubicBezTo>
                    <a:pt x="1128" y="0"/>
                    <a:pt x="1104" y="1"/>
                    <a:pt x="1080" y="3"/>
                  </a:cubicBezTo>
                  <a:cubicBezTo>
                    <a:pt x="967" y="14"/>
                    <a:pt x="843" y="48"/>
                    <a:pt x="742" y="104"/>
                  </a:cubicBezTo>
                  <a:cubicBezTo>
                    <a:pt x="540" y="217"/>
                    <a:pt x="349" y="363"/>
                    <a:pt x="225" y="576"/>
                  </a:cubicBezTo>
                  <a:cubicBezTo>
                    <a:pt x="113" y="779"/>
                    <a:pt x="34" y="981"/>
                    <a:pt x="12" y="1206"/>
                  </a:cubicBezTo>
                  <a:cubicBezTo>
                    <a:pt x="0" y="1352"/>
                    <a:pt x="0" y="1521"/>
                    <a:pt x="56" y="1644"/>
                  </a:cubicBezTo>
                  <a:cubicBezTo>
                    <a:pt x="124" y="1791"/>
                    <a:pt x="225" y="1959"/>
                    <a:pt x="394" y="2015"/>
                  </a:cubicBezTo>
                  <a:cubicBezTo>
                    <a:pt x="443" y="2031"/>
                    <a:pt x="493" y="2039"/>
                    <a:pt x="542" y="2039"/>
                  </a:cubicBezTo>
                  <a:cubicBezTo>
                    <a:pt x="672" y="2039"/>
                    <a:pt x="796" y="1984"/>
                    <a:pt x="877" y="1869"/>
                  </a:cubicBezTo>
                  <a:cubicBezTo>
                    <a:pt x="956" y="1746"/>
                    <a:pt x="967" y="1577"/>
                    <a:pt x="967" y="1408"/>
                  </a:cubicBezTo>
                  <a:cubicBezTo>
                    <a:pt x="967" y="1352"/>
                    <a:pt x="990" y="1285"/>
                    <a:pt x="990" y="1228"/>
                  </a:cubicBezTo>
                  <a:cubicBezTo>
                    <a:pt x="1001" y="1195"/>
                    <a:pt x="1012" y="1161"/>
                    <a:pt x="1023" y="1127"/>
                  </a:cubicBezTo>
                  <a:cubicBezTo>
                    <a:pt x="1046" y="1105"/>
                    <a:pt x="1057" y="1071"/>
                    <a:pt x="1080" y="1060"/>
                  </a:cubicBezTo>
                  <a:cubicBezTo>
                    <a:pt x="1125" y="1015"/>
                    <a:pt x="1169" y="970"/>
                    <a:pt x="1226" y="947"/>
                  </a:cubicBezTo>
                  <a:cubicBezTo>
                    <a:pt x="1237" y="936"/>
                    <a:pt x="1251" y="927"/>
                    <a:pt x="1267" y="918"/>
                  </a:cubicBezTo>
                  <a:lnTo>
                    <a:pt x="1267" y="918"/>
                  </a:lnTo>
                  <a:cubicBezTo>
                    <a:pt x="1317" y="897"/>
                    <a:pt x="1369" y="875"/>
                    <a:pt x="1439" y="835"/>
                  </a:cubicBezTo>
                  <a:cubicBezTo>
                    <a:pt x="1482" y="803"/>
                    <a:pt x="1524" y="761"/>
                    <a:pt x="1576" y="738"/>
                  </a:cubicBezTo>
                  <a:lnTo>
                    <a:pt x="1576" y="738"/>
                  </a:lnTo>
                  <a:cubicBezTo>
                    <a:pt x="1557" y="750"/>
                    <a:pt x="1537" y="763"/>
                    <a:pt x="1518" y="779"/>
                  </a:cubicBezTo>
                  <a:cubicBezTo>
                    <a:pt x="1552" y="756"/>
                    <a:pt x="1563" y="745"/>
                    <a:pt x="1585" y="734"/>
                  </a:cubicBezTo>
                  <a:lnTo>
                    <a:pt x="1585" y="734"/>
                  </a:lnTo>
                  <a:cubicBezTo>
                    <a:pt x="1582" y="735"/>
                    <a:pt x="1579" y="736"/>
                    <a:pt x="1576" y="738"/>
                  </a:cubicBezTo>
                  <a:lnTo>
                    <a:pt x="1576" y="738"/>
                  </a:lnTo>
                  <a:cubicBezTo>
                    <a:pt x="1612" y="714"/>
                    <a:pt x="1646" y="692"/>
                    <a:pt x="1675" y="655"/>
                  </a:cubicBezTo>
                  <a:cubicBezTo>
                    <a:pt x="1720" y="576"/>
                    <a:pt x="1743" y="509"/>
                    <a:pt x="1743" y="430"/>
                  </a:cubicBezTo>
                  <a:cubicBezTo>
                    <a:pt x="1732" y="273"/>
                    <a:pt x="1630" y="149"/>
                    <a:pt x="1496" y="70"/>
                  </a:cubicBezTo>
                  <a:cubicBezTo>
                    <a:pt x="1383" y="24"/>
                    <a:pt x="1271" y="0"/>
                    <a:pt x="115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1"/>
            <p:cNvSpPr/>
            <p:nvPr/>
          </p:nvSpPr>
          <p:spPr>
            <a:xfrm>
              <a:off x="4213200" y="5831900"/>
              <a:ext cx="45575" cy="46075"/>
            </a:xfrm>
            <a:custGeom>
              <a:avLst/>
              <a:gdLst/>
              <a:ahLst/>
              <a:cxnLst/>
              <a:rect l="l" t="t" r="r" b="b"/>
              <a:pathLst>
                <a:path w="1823" h="1843" extrusionOk="0">
                  <a:moveTo>
                    <a:pt x="1636" y="1409"/>
                  </a:moveTo>
                  <a:lnTo>
                    <a:pt x="1620" y="1434"/>
                  </a:lnTo>
                  <a:cubicBezTo>
                    <a:pt x="1628" y="1426"/>
                    <a:pt x="1630" y="1418"/>
                    <a:pt x="1636" y="1409"/>
                  </a:cubicBezTo>
                  <a:close/>
                  <a:moveTo>
                    <a:pt x="934" y="0"/>
                  </a:moveTo>
                  <a:cubicBezTo>
                    <a:pt x="897" y="0"/>
                    <a:pt x="859" y="3"/>
                    <a:pt x="822" y="7"/>
                  </a:cubicBezTo>
                  <a:cubicBezTo>
                    <a:pt x="687" y="18"/>
                    <a:pt x="574" y="63"/>
                    <a:pt x="496" y="130"/>
                  </a:cubicBezTo>
                  <a:cubicBezTo>
                    <a:pt x="451" y="153"/>
                    <a:pt x="428" y="175"/>
                    <a:pt x="394" y="209"/>
                  </a:cubicBezTo>
                  <a:lnTo>
                    <a:pt x="383" y="220"/>
                  </a:lnTo>
                  <a:cubicBezTo>
                    <a:pt x="372" y="231"/>
                    <a:pt x="349" y="243"/>
                    <a:pt x="338" y="243"/>
                  </a:cubicBezTo>
                  <a:lnTo>
                    <a:pt x="170" y="411"/>
                  </a:lnTo>
                  <a:cubicBezTo>
                    <a:pt x="102" y="512"/>
                    <a:pt x="57" y="614"/>
                    <a:pt x="35" y="726"/>
                  </a:cubicBezTo>
                  <a:cubicBezTo>
                    <a:pt x="12" y="771"/>
                    <a:pt x="1" y="794"/>
                    <a:pt x="1" y="839"/>
                  </a:cubicBezTo>
                  <a:lnTo>
                    <a:pt x="1" y="1063"/>
                  </a:lnTo>
                  <a:lnTo>
                    <a:pt x="1" y="1075"/>
                  </a:lnTo>
                  <a:cubicBezTo>
                    <a:pt x="12" y="1165"/>
                    <a:pt x="46" y="1243"/>
                    <a:pt x="68" y="1333"/>
                  </a:cubicBezTo>
                  <a:cubicBezTo>
                    <a:pt x="113" y="1446"/>
                    <a:pt x="181" y="1524"/>
                    <a:pt x="271" y="1592"/>
                  </a:cubicBezTo>
                  <a:cubicBezTo>
                    <a:pt x="338" y="1682"/>
                    <a:pt x="439" y="1738"/>
                    <a:pt x="541" y="1783"/>
                  </a:cubicBezTo>
                  <a:cubicBezTo>
                    <a:pt x="608" y="1794"/>
                    <a:pt x="675" y="1805"/>
                    <a:pt x="743" y="1839"/>
                  </a:cubicBezTo>
                  <a:cubicBezTo>
                    <a:pt x="776" y="1841"/>
                    <a:pt x="808" y="1843"/>
                    <a:pt x="839" y="1843"/>
                  </a:cubicBezTo>
                  <a:cubicBezTo>
                    <a:pt x="960" y="1843"/>
                    <a:pt x="1074" y="1823"/>
                    <a:pt x="1181" y="1760"/>
                  </a:cubicBezTo>
                  <a:cubicBezTo>
                    <a:pt x="1193" y="1760"/>
                    <a:pt x="1215" y="1749"/>
                    <a:pt x="1226" y="1749"/>
                  </a:cubicBezTo>
                  <a:lnTo>
                    <a:pt x="1238" y="1749"/>
                  </a:lnTo>
                  <a:cubicBezTo>
                    <a:pt x="1283" y="1738"/>
                    <a:pt x="1305" y="1704"/>
                    <a:pt x="1350" y="1682"/>
                  </a:cubicBezTo>
                  <a:cubicBezTo>
                    <a:pt x="1417" y="1648"/>
                    <a:pt x="1496" y="1592"/>
                    <a:pt x="1530" y="1524"/>
                  </a:cubicBezTo>
                  <a:cubicBezTo>
                    <a:pt x="1586" y="1468"/>
                    <a:pt x="1631" y="1412"/>
                    <a:pt x="1676" y="1344"/>
                  </a:cubicBezTo>
                  <a:lnTo>
                    <a:pt x="1676" y="1344"/>
                  </a:lnTo>
                  <a:lnTo>
                    <a:pt x="1636" y="1409"/>
                  </a:lnTo>
                  <a:lnTo>
                    <a:pt x="1636" y="1409"/>
                  </a:lnTo>
                  <a:cubicBezTo>
                    <a:pt x="1637" y="1406"/>
                    <a:pt x="1640" y="1403"/>
                    <a:pt x="1642" y="1401"/>
                  </a:cubicBezTo>
                  <a:lnTo>
                    <a:pt x="1665" y="1378"/>
                  </a:lnTo>
                  <a:cubicBezTo>
                    <a:pt x="1699" y="1311"/>
                    <a:pt x="1732" y="1254"/>
                    <a:pt x="1777" y="1187"/>
                  </a:cubicBezTo>
                  <a:cubicBezTo>
                    <a:pt x="1788" y="1120"/>
                    <a:pt x="1811" y="1041"/>
                    <a:pt x="1822" y="962"/>
                  </a:cubicBezTo>
                  <a:lnTo>
                    <a:pt x="1822" y="737"/>
                  </a:lnTo>
                  <a:cubicBezTo>
                    <a:pt x="1800" y="614"/>
                    <a:pt x="1732" y="456"/>
                    <a:pt x="1631" y="333"/>
                  </a:cubicBezTo>
                  <a:cubicBezTo>
                    <a:pt x="1530" y="220"/>
                    <a:pt x="1406" y="119"/>
                    <a:pt x="1271" y="63"/>
                  </a:cubicBezTo>
                  <a:cubicBezTo>
                    <a:pt x="1226" y="52"/>
                    <a:pt x="1193" y="52"/>
                    <a:pt x="1159" y="40"/>
                  </a:cubicBezTo>
                  <a:cubicBezTo>
                    <a:pt x="1084" y="10"/>
                    <a:pt x="1009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1"/>
            <p:cNvSpPr/>
            <p:nvPr/>
          </p:nvSpPr>
          <p:spPr>
            <a:xfrm>
              <a:off x="4253675" y="5811375"/>
              <a:ext cx="18875" cy="19125"/>
            </a:xfrm>
            <a:custGeom>
              <a:avLst/>
              <a:gdLst/>
              <a:ahLst/>
              <a:cxnLst/>
              <a:rect l="l" t="t" r="r" b="b"/>
              <a:pathLst>
                <a:path w="755" h="765" extrusionOk="0">
                  <a:moveTo>
                    <a:pt x="400" y="0"/>
                  </a:moveTo>
                  <a:cubicBezTo>
                    <a:pt x="376" y="0"/>
                    <a:pt x="352" y="3"/>
                    <a:pt x="327" y="7"/>
                  </a:cubicBezTo>
                  <a:cubicBezTo>
                    <a:pt x="271" y="7"/>
                    <a:pt x="226" y="41"/>
                    <a:pt x="181" y="63"/>
                  </a:cubicBezTo>
                  <a:cubicBezTo>
                    <a:pt x="136" y="97"/>
                    <a:pt x="102" y="119"/>
                    <a:pt x="68" y="164"/>
                  </a:cubicBezTo>
                  <a:cubicBezTo>
                    <a:pt x="23" y="220"/>
                    <a:pt x="12" y="277"/>
                    <a:pt x="1" y="344"/>
                  </a:cubicBezTo>
                  <a:lnTo>
                    <a:pt x="1" y="445"/>
                  </a:lnTo>
                  <a:cubicBezTo>
                    <a:pt x="12" y="513"/>
                    <a:pt x="46" y="569"/>
                    <a:pt x="80" y="625"/>
                  </a:cubicBezTo>
                  <a:cubicBezTo>
                    <a:pt x="113" y="670"/>
                    <a:pt x="158" y="704"/>
                    <a:pt x="192" y="715"/>
                  </a:cubicBezTo>
                  <a:cubicBezTo>
                    <a:pt x="237" y="738"/>
                    <a:pt x="282" y="760"/>
                    <a:pt x="338" y="760"/>
                  </a:cubicBezTo>
                  <a:cubicBezTo>
                    <a:pt x="355" y="763"/>
                    <a:pt x="371" y="764"/>
                    <a:pt x="387" y="764"/>
                  </a:cubicBezTo>
                  <a:cubicBezTo>
                    <a:pt x="434" y="764"/>
                    <a:pt x="479" y="752"/>
                    <a:pt x="529" y="726"/>
                  </a:cubicBezTo>
                  <a:cubicBezTo>
                    <a:pt x="563" y="715"/>
                    <a:pt x="585" y="693"/>
                    <a:pt x="619" y="670"/>
                  </a:cubicBezTo>
                  <a:cubicBezTo>
                    <a:pt x="675" y="636"/>
                    <a:pt x="698" y="580"/>
                    <a:pt x="732" y="524"/>
                  </a:cubicBezTo>
                  <a:cubicBezTo>
                    <a:pt x="754" y="468"/>
                    <a:pt x="754" y="389"/>
                    <a:pt x="743" y="322"/>
                  </a:cubicBezTo>
                  <a:lnTo>
                    <a:pt x="743" y="310"/>
                  </a:lnTo>
                  <a:cubicBezTo>
                    <a:pt x="743" y="277"/>
                    <a:pt x="732" y="254"/>
                    <a:pt x="720" y="220"/>
                  </a:cubicBezTo>
                  <a:lnTo>
                    <a:pt x="687" y="142"/>
                  </a:lnTo>
                  <a:cubicBezTo>
                    <a:pt x="664" y="97"/>
                    <a:pt x="642" y="86"/>
                    <a:pt x="608" y="74"/>
                  </a:cubicBezTo>
                  <a:lnTo>
                    <a:pt x="518" y="29"/>
                  </a:lnTo>
                  <a:cubicBezTo>
                    <a:pt x="482" y="8"/>
                    <a:pt x="442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1"/>
            <p:cNvSpPr/>
            <p:nvPr/>
          </p:nvSpPr>
          <p:spPr>
            <a:xfrm>
              <a:off x="4149700" y="6069450"/>
              <a:ext cx="25300" cy="24950"/>
            </a:xfrm>
            <a:custGeom>
              <a:avLst/>
              <a:gdLst/>
              <a:ahLst/>
              <a:cxnLst/>
              <a:rect l="l" t="t" r="r" b="b"/>
              <a:pathLst>
                <a:path w="1012" h="998" extrusionOk="0">
                  <a:moveTo>
                    <a:pt x="486" y="0"/>
                  </a:moveTo>
                  <a:cubicBezTo>
                    <a:pt x="415" y="0"/>
                    <a:pt x="344" y="15"/>
                    <a:pt x="292" y="49"/>
                  </a:cubicBezTo>
                  <a:cubicBezTo>
                    <a:pt x="225" y="72"/>
                    <a:pt x="180" y="117"/>
                    <a:pt x="135" y="162"/>
                  </a:cubicBezTo>
                  <a:cubicBezTo>
                    <a:pt x="101" y="207"/>
                    <a:pt x="56" y="263"/>
                    <a:pt x="45" y="319"/>
                  </a:cubicBezTo>
                  <a:cubicBezTo>
                    <a:pt x="11" y="375"/>
                    <a:pt x="0" y="443"/>
                    <a:pt x="11" y="499"/>
                  </a:cubicBezTo>
                  <a:cubicBezTo>
                    <a:pt x="11" y="567"/>
                    <a:pt x="23" y="623"/>
                    <a:pt x="56" y="690"/>
                  </a:cubicBezTo>
                  <a:cubicBezTo>
                    <a:pt x="79" y="735"/>
                    <a:pt x="90" y="769"/>
                    <a:pt x="124" y="803"/>
                  </a:cubicBezTo>
                  <a:cubicBezTo>
                    <a:pt x="180" y="881"/>
                    <a:pt x="247" y="915"/>
                    <a:pt x="337" y="960"/>
                  </a:cubicBezTo>
                  <a:lnTo>
                    <a:pt x="461" y="994"/>
                  </a:lnTo>
                  <a:cubicBezTo>
                    <a:pt x="480" y="996"/>
                    <a:pt x="499" y="998"/>
                    <a:pt x="520" y="998"/>
                  </a:cubicBezTo>
                  <a:cubicBezTo>
                    <a:pt x="586" y="998"/>
                    <a:pt x="657" y="983"/>
                    <a:pt x="708" y="949"/>
                  </a:cubicBezTo>
                  <a:cubicBezTo>
                    <a:pt x="787" y="915"/>
                    <a:pt x="821" y="881"/>
                    <a:pt x="866" y="836"/>
                  </a:cubicBezTo>
                  <a:cubicBezTo>
                    <a:pt x="911" y="791"/>
                    <a:pt x="956" y="735"/>
                    <a:pt x="967" y="679"/>
                  </a:cubicBezTo>
                  <a:cubicBezTo>
                    <a:pt x="989" y="623"/>
                    <a:pt x="1012" y="555"/>
                    <a:pt x="989" y="499"/>
                  </a:cubicBezTo>
                  <a:cubicBezTo>
                    <a:pt x="989" y="432"/>
                    <a:pt x="978" y="375"/>
                    <a:pt x="956" y="297"/>
                  </a:cubicBezTo>
                  <a:cubicBezTo>
                    <a:pt x="922" y="263"/>
                    <a:pt x="900" y="229"/>
                    <a:pt x="888" y="184"/>
                  </a:cubicBezTo>
                  <a:cubicBezTo>
                    <a:pt x="832" y="117"/>
                    <a:pt x="753" y="72"/>
                    <a:pt x="675" y="38"/>
                  </a:cubicBezTo>
                  <a:lnTo>
                    <a:pt x="551" y="4"/>
                  </a:lnTo>
                  <a:cubicBezTo>
                    <a:pt x="530" y="2"/>
                    <a:pt x="508" y="0"/>
                    <a:pt x="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1"/>
            <p:cNvSpPr/>
            <p:nvPr/>
          </p:nvSpPr>
          <p:spPr>
            <a:xfrm>
              <a:off x="4348125" y="5918400"/>
              <a:ext cx="43300" cy="42325"/>
            </a:xfrm>
            <a:custGeom>
              <a:avLst/>
              <a:gdLst/>
              <a:ahLst/>
              <a:cxnLst/>
              <a:rect l="l" t="t" r="r" b="b"/>
              <a:pathLst>
                <a:path w="1732" h="1693" extrusionOk="0">
                  <a:moveTo>
                    <a:pt x="842" y="1"/>
                  </a:moveTo>
                  <a:cubicBezTo>
                    <a:pt x="730" y="1"/>
                    <a:pt x="627" y="26"/>
                    <a:pt x="517" y="77"/>
                  </a:cubicBezTo>
                  <a:cubicBezTo>
                    <a:pt x="405" y="122"/>
                    <a:pt x="326" y="189"/>
                    <a:pt x="259" y="268"/>
                  </a:cubicBezTo>
                  <a:cubicBezTo>
                    <a:pt x="169" y="347"/>
                    <a:pt x="113" y="436"/>
                    <a:pt x="68" y="538"/>
                  </a:cubicBezTo>
                  <a:cubicBezTo>
                    <a:pt x="34" y="639"/>
                    <a:pt x="12" y="751"/>
                    <a:pt x="12" y="864"/>
                  </a:cubicBezTo>
                  <a:cubicBezTo>
                    <a:pt x="0" y="976"/>
                    <a:pt x="34" y="1089"/>
                    <a:pt x="90" y="1190"/>
                  </a:cubicBezTo>
                  <a:cubicBezTo>
                    <a:pt x="124" y="1257"/>
                    <a:pt x="169" y="1313"/>
                    <a:pt x="214" y="1381"/>
                  </a:cubicBezTo>
                  <a:cubicBezTo>
                    <a:pt x="315" y="1493"/>
                    <a:pt x="428" y="1572"/>
                    <a:pt x="562" y="1628"/>
                  </a:cubicBezTo>
                  <a:cubicBezTo>
                    <a:pt x="630" y="1651"/>
                    <a:pt x="709" y="1662"/>
                    <a:pt x="776" y="1684"/>
                  </a:cubicBezTo>
                  <a:cubicBezTo>
                    <a:pt x="815" y="1690"/>
                    <a:pt x="853" y="1693"/>
                    <a:pt x="890" y="1693"/>
                  </a:cubicBezTo>
                  <a:cubicBezTo>
                    <a:pt x="1002" y="1693"/>
                    <a:pt x="1105" y="1667"/>
                    <a:pt x="1215" y="1617"/>
                  </a:cubicBezTo>
                  <a:cubicBezTo>
                    <a:pt x="1327" y="1572"/>
                    <a:pt x="1406" y="1504"/>
                    <a:pt x="1473" y="1426"/>
                  </a:cubicBezTo>
                  <a:cubicBezTo>
                    <a:pt x="1563" y="1347"/>
                    <a:pt x="1619" y="1257"/>
                    <a:pt x="1664" y="1156"/>
                  </a:cubicBezTo>
                  <a:cubicBezTo>
                    <a:pt x="1698" y="1055"/>
                    <a:pt x="1720" y="942"/>
                    <a:pt x="1720" y="830"/>
                  </a:cubicBezTo>
                  <a:cubicBezTo>
                    <a:pt x="1732" y="718"/>
                    <a:pt x="1698" y="605"/>
                    <a:pt x="1642" y="504"/>
                  </a:cubicBezTo>
                  <a:cubicBezTo>
                    <a:pt x="1608" y="436"/>
                    <a:pt x="1563" y="380"/>
                    <a:pt x="1518" y="313"/>
                  </a:cubicBezTo>
                  <a:cubicBezTo>
                    <a:pt x="1417" y="200"/>
                    <a:pt x="1304" y="122"/>
                    <a:pt x="1170" y="65"/>
                  </a:cubicBezTo>
                  <a:cubicBezTo>
                    <a:pt x="1102" y="43"/>
                    <a:pt x="1023" y="32"/>
                    <a:pt x="956" y="9"/>
                  </a:cubicBezTo>
                  <a:cubicBezTo>
                    <a:pt x="917" y="4"/>
                    <a:pt x="879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1"/>
            <p:cNvSpPr/>
            <p:nvPr/>
          </p:nvSpPr>
          <p:spPr>
            <a:xfrm>
              <a:off x="4334350" y="5976425"/>
              <a:ext cx="24475" cy="24100"/>
            </a:xfrm>
            <a:custGeom>
              <a:avLst/>
              <a:gdLst/>
              <a:ahLst/>
              <a:cxnLst/>
              <a:rect l="l" t="t" r="r" b="b"/>
              <a:pathLst>
                <a:path w="979" h="964" extrusionOk="0">
                  <a:moveTo>
                    <a:pt x="478" y="0"/>
                  </a:moveTo>
                  <a:cubicBezTo>
                    <a:pt x="412" y="0"/>
                    <a:pt x="350" y="15"/>
                    <a:pt x="282" y="49"/>
                  </a:cubicBezTo>
                  <a:cubicBezTo>
                    <a:pt x="225" y="72"/>
                    <a:pt x="169" y="117"/>
                    <a:pt x="135" y="162"/>
                  </a:cubicBezTo>
                  <a:cubicBezTo>
                    <a:pt x="90" y="195"/>
                    <a:pt x="45" y="252"/>
                    <a:pt x="34" y="308"/>
                  </a:cubicBezTo>
                  <a:cubicBezTo>
                    <a:pt x="0" y="364"/>
                    <a:pt x="0" y="443"/>
                    <a:pt x="0" y="499"/>
                  </a:cubicBezTo>
                  <a:cubicBezTo>
                    <a:pt x="0" y="566"/>
                    <a:pt x="23" y="623"/>
                    <a:pt x="45" y="679"/>
                  </a:cubicBezTo>
                  <a:cubicBezTo>
                    <a:pt x="79" y="724"/>
                    <a:pt x="90" y="746"/>
                    <a:pt x="113" y="791"/>
                  </a:cubicBezTo>
                  <a:cubicBezTo>
                    <a:pt x="169" y="859"/>
                    <a:pt x="248" y="904"/>
                    <a:pt x="315" y="926"/>
                  </a:cubicBezTo>
                  <a:cubicBezTo>
                    <a:pt x="349" y="949"/>
                    <a:pt x="394" y="949"/>
                    <a:pt x="439" y="960"/>
                  </a:cubicBezTo>
                  <a:cubicBezTo>
                    <a:pt x="460" y="962"/>
                    <a:pt x="481" y="964"/>
                    <a:pt x="501" y="964"/>
                  </a:cubicBezTo>
                  <a:cubicBezTo>
                    <a:pt x="566" y="964"/>
                    <a:pt x="626" y="949"/>
                    <a:pt x="686" y="915"/>
                  </a:cubicBezTo>
                  <a:cubicBezTo>
                    <a:pt x="742" y="892"/>
                    <a:pt x="799" y="847"/>
                    <a:pt x="844" y="802"/>
                  </a:cubicBezTo>
                  <a:cubicBezTo>
                    <a:pt x="889" y="757"/>
                    <a:pt x="934" y="701"/>
                    <a:pt x="945" y="645"/>
                  </a:cubicBezTo>
                  <a:cubicBezTo>
                    <a:pt x="979" y="589"/>
                    <a:pt x="979" y="521"/>
                    <a:pt x="979" y="465"/>
                  </a:cubicBezTo>
                  <a:cubicBezTo>
                    <a:pt x="979" y="398"/>
                    <a:pt x="956" y="341"/>
                    <a:pt x="934" y="285"/>
                  </a:cubicBezTo>
                  <a:cubicBezTo>
                    <a:pt x="922" y="240"/>
                    <a:pt x="889" y="195"/>
                    <a:pt x="866" y="173"/>
                  </a:cubicBezTo>
                  <a:cubicBezTo>
                    <a:pt x="810" y="105"/>
                    <a:pt x="731" y="60"/>
                    <a:pt x="664" y="27"/>
                  </a:cubicBezTo>
                  <a:cubicBezTo>
                    <a:pt x="619" y="15"/>
                    <a:pt x="585" y="15"/>
                    <a:pt x="540" y="4"/>
                  </a:cubicBezTo>
                  <a:cubicBezTo>
                    <a:pt x="519" y="2"/>
                    <a:pt x="498" y="0"/>
                    <a:pt x="4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1"/>
            <p:cNvSpPr/>
            <p:nvPr/>
          </p:nvSpPr>
          <p:spPr>
            <a:xfrm>
              <a:off x="4518450" y="6015775"/>
              <a:ext cx="21950" cy="22000"/>
            </a:xfrm>
            <a:custGeom>
              <a:avLst/>
              <a:gdLst/>
              <a:ahLst/>
              <a:cxnLst/>
              <a:rect l="l" t="t" r="r" b="b"/>
              <a:pathLst>
                <a:path w="878" h="880" extrusionOk="0">
                  <a:moveTo>
                    <a:pt x="439" y="0"/>
                  </a:moveTo>
                  <a:cubicBezTo>
                    <a:pt x="380" y="0"/>
                    <a:pt x="322" y="15"/>
                    <a:pt x="270" y="49"/>
                  </a:cubicBezTo>
                  <a:cubicBezTo>
                    <a:pt x="214" y="72"/>
                    <a:pt x="169" y="105"/>
                    <a:pt x="135" y="139"/>
                  </a:cubicBezTo>
                  <a:cubicBezTo>
                    <a:pt x="90" y="184"/>
                    <a:pt x="56" y="229"/>
                    <a:pt x="34" y="285"/>
                  </a:cubicBezTo>
                  <a:cubicBezTo>
                    <a:pt x="0" y="341"/>
                    <a:pt x="0" y="398"/>
                    <a:pt x="0" y="454"/>
                  </a:cubicBezTo>
                  <a:cubicBezTo>
                    <a:pt x="0" y="510"/>
                    <a:pt x="12" y="566"/>
                    <a:pt x="34" y="622"/>
                  </a:cubicBezTo>
                  <a:cubicBezTo>
                    <a:pt x="45" y="645"/>
                    <a:pt x="79" y="690"/>
                    <a:pt x="90" y="724"/>
                  </a:cubicBezTo>
                  <a:cubicBezTo>
                    <a:pt x="135" y="780"/>
                    <a:pt x="203" y="814"/>
                    <a:pt x="270" y="847"/>
                  </a:cubicBezTo>
                  <a:cubicBezTo>
                    <a:pt x="315" y="859"/>
                    <a:pt x="338" y="859"/>
                    <a:pt x="383" y="870"/>
                  </a:cubicBezTo>
                  <a:cubicBezTo>
                    <a:pt x="409" y="876"/>
                    <a:pt x="433" y="879"/>
                    <a:pt x="456" y="879"/>
                  </a:cubicBezTo>
                  <a:cubicBezTo>
                    <a:pt x="512" y="879"/>
                    <a:pt x="560" y="863"/>
                    <a:pt x="607" y="847"/>
                  </a:cubicBezTo>
                  <a:cubicBezTo>
                    <a:pt x="664" y="814"/>
                    <a:pt x="709" y="791"/>
                    <a:pt x="754" y="746"/>
                  </a:cubicBezTo>
                  <a:cubicBezTo>
                    <a:pt x="787" y="701"/>
                    <a:pt x="821" y="667"/>
                    <a:pt x="843" y="611"/>
                  </a:cubicBezTo>
                  <a:cubicBezTo>
                    <a:pt x="877" y="555"/>
                    <a:pt x="877" y="499"/>
                    <a:pt x="877" y="443"/>
                  </a:cubicBezTo>
                  <a:cubicBezTo>
                    <a:pt x="877" y="386"/>
                    <a:pt x="866" y="330"/>
                    <a:pt x="843" y="274"/>
                  </a:cubicBezTo>
                  <a:cubicBezTo>
                    <a:pt x="832" y="218"/>
                    <a:pt x="821" y="184"/>
                    <a:pt x="787" y="162"/>
                  </a:cubicBezTo>
                  <a:cubicBezTo>
                    <a:pt x="754" y="105"/>
                    <a:pt x="675" y="60"/>
                    <a:pt x="607" y="27"/>
                  </a:cubicBezTo>
                  <a:cubicBezTo>
                    <a:pt x="562" y="15"/>
                    <a:pt x="540" y="15"/>
                    <a:pt x="495" y="4"/>
                  </a:cubicBezTo>
                  <a:cubicBezTo>
                    <a:pt x="476" y="1"/>
                    <a:pt x="458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1"/>
            <p:cNvSpPr/>
            <p:nvPr/>
          </p:nvSpPr>
          <p:spPr>
            <a:xfrm>
              <a:off x="4556100" y="5835775"/>
              <a:ext cx="31225" cy="31525"/>
            </a:xfrm>
            <a:custGeom>
              <a:avLst/>
              <a:gdLst/>
              <a:ahLst/>
              <a:cxnLst/>
              <a:rect l="l" t="t" r="r" b="b"/>
              <a:pathLst>
                <a:path w="1249" h="1261" extrusionOk="0">
                  <a:moveTo>
                    <a:pt x="600" y="0"/>
                  </a:moveTo>
                  <a:cubicBezTo>
                    <a:pt x="518" y="0"/>
                    <a:pt x="438" y="23"/>
                    <a:pt x="372" y="65"/>
                  </a:cubicBezTo>
                  <a:cubicBezTo>
                    <a:pt x="282" y="88"/>
                    <a:pt x="214" y="144"/>
                    <a:pt x="169" y="211"/>
                  </a:cubicBezTo>
                  <a:cubicBezTo>
                    <a:pt x="113" y="268"/>
                    <a:pt x="57" y="346"/>
                    <a:pt x="46" y="414"/>
                  </a:cubicBezTo>
                  <a:cubicBezTo>
                    <a:pt x="12" y="492"/>
                    <a:pt x="1" y="571"/>
                    <a:pt x="1" y="650"/>
                  </a:cubicBezTo>
                  <a:cubicBezTo>
                    <a:pt x="1" y="740"/>
                    <a:pt x="12" y="818"/>
                    <a:pt x="57" y="886"/>
                  </a:cubicBezTo>
                  <a:lnTo>
                    <a:pt x="136" y="1032"/>
                  </a:lnTo>
                  <a:cubicBezTo>
                    <a:pt x="214" y="1111"/>
                    <a:pt x="293" y="1189"/>
                    <a:pt x="405" y="1212"/>
                  </a:cubicBezTo>
                  <a:cubicBezTo>
                    <a:pt x="462" y="1223"/>
                    <a:pt x="507" y="1246"/>
                    <a:pt x="563" y="1257"/>
                  </a:cubicBezTo>
                  <a:cubicBezTo>
                    <a:pt x="588" y="1259"/>
                    <a:pt x="613" y="1261"/>
                    <a:pt x="639" y="1261"/>
                  </a:cubicBezTo>
                  <a:cubicBezTo>
                    <a:pt x="725" y="1261"/>
                    <a:pt x="810" y="1244"/>
                    <a:pt x="889" y="1201"/>
                  </a:cubicBezTo>
                  <a:cubicBezTo>
                    <a:pt x="968" y="1167"/>
                    <a:pt x="1035" y="1111"/>
                    <a:pt x="1080" y="1043"/>
                  </a:cubicBezTo>
                  <a:cubicBezTo>
                    <a:pt x="1136" y="987"/>
                    <a:pt x="1192" y="920"/>
                    <a:pt x="1215" y="852"/>
                  </a:cubicBezTo>
                  <a:cubicBezTo>
                    <a:pt x="1237" y="762"/>
                    <a:pt x="1249" y="695"/>
                    <a:pt x="1249" y="605"/>
                  </a:cubicBezTo>
                  <a:cubicBezTo>
                    <a:pt x="1249" y="526"/>
                    <a:pt x="1237" y="436"/>
                    <a:pt x="1192" y="369"/>
                  </a:cubicBezTo>
                  <a:cubicBezTo>
                    <a:pt x="1170" y="313"/>
                    <a:pt x="1136" y="279"/>
                    <a:pt x="1114" y="234"/>
                  </a:cubicBezTo>
                  <a:cubicBezTo>
                    <a:pt x="1035" y="144"/>
                    <a:pt x="956" y="76"/>
                    <a:pt x="844" y="43"/>
                  </a:cubicBezTo>
                  <a:cubicBezTo>
                    <a:pt x="788" y="31"/>
                    <a:pt x="743" y="20"/>
                    <a:pt x="687" y="9"/>
                  </a:cubicBezTo>
                  <a:cubicBezTo>
                    <a:pt x="658" y="3"/>
                    <a:pt x="628" y="0"/>
                    <a:pt x="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1"/>
            <p:cNvSpPr/>
            <p:nvPr/>
          </p:nvSpPr>
          <p:spPr>
            <a:xfrm>
              <a:off x="4605475" y="5863200"/>
              <a:ext cx="14250" cy="10150"/>
            </a:xfrm>
            <a:custGeom>
              <a:avLst/>
              <a:gdLst/>
              <a:ahLst/>
              <a:cxnLst/>
              <a:rect l="l" t="t" r="r" b="b"/>
              <a:pathLst>
                <a:path w="570" h="406" extrusionOk="0">
                  <a:moveTo>
                    <a:pt x="295" y="1"/>
                  </a:moveTo>
                  <a:cubicBezTo>
                    <a:pt x="267" y="1"/>
                    <a:pt x="238" y="8"/>
                    <a:pt x="207" y="25"/>
                  </a:cubicBezTo>
                  <a:cubicBezTo>
                    <a:pt x="1" y="104"/>
                    <a:pt x="103" y="405"/>
                    <a:pt x="290" y="405"/>
                  </a:cubicBezTo>
                  <a:cubicBezTo>
                    <a:pt x="317" y="405"/>
                    <a:pt x="346" y="399"/>
                    <a:pt x="375" y="385"/>
                  </a:cubicBezTo>
                  <a:cubicBezTo>
                    <a:pt x="570" y="297"/>
                    <a:pt x="470" y="1"/>
                    <a:pt x="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1"/>
            <p:cNvSpPr/>
            <p:nvPr/>
          </p:nvSpPr>
          <p:spPr>
            <a:xfrm>
              <a:off x="4750050" y="5957725"/>
              <a:ext cx="19400" cy="18925"/>
            </a:xfrm>
            <a:custGeom>
              <a:avLst/>
              <a:gdLst/>
              <a:ahLst/>
              <a:cxnLst/>
              <a:rect l="l" t="t" r="r" b="b"/>
              <a:pathLst>
                <a:path w="776" h="757" extrusionOk="0">
                  <a:moveTo>
                    <a:pt x="377" y="1"/>
                  </a:moveTo>
                  <a:cubicBezTo>
                    <a:pt x="327" y="1"/>
                    <a:pt x="276" y="17"/>
                    <a:pt x="236" y="33"/>
                  </a:cubicBezTo>
                  <a:cubicBezTo>
                    <a:pt x="202" y="44"/>
                    <a:pt x="157" y="89"/>
                    <a:pt x="112" y="123"/>
                  </a:cubicBezTo>
                  <a:cubicBezTo>
                    <a:pt x="68" y="145"/>
                    <a:pt x="45" y="190"/>
                    <a:pt x="23" y="246"/>
                  </a:cubicBezTo>
                  <a:cubicBezTo>
                    <a:pt x="11" y="291"/>
                    <a:pt x="0" y="336"/>
                    <a:pt x="0" y="381"/>
                  </a:cubicBezTo>
                  <a:cubicBezTo>
                    <a:pt x="0" y="437"/>
                    <a:pt x="0" y="482"/>
                    <a:pt x="23" y="527"/>
                  </a:cubicBezTo>
                  <a:cubicBezTo>
                    <a:pt x="45" y="550"/>
                    <a:pt x="68" y="584"/>
                    <a:pt x="90" y="606"/>
                  </a:cubicBezTo>
                  <a:cubicBezTo>
                    <a:pt x="124" y="662"/>
                    <a:pt x="180" y="696"/>
                    <a:pt x="236" y="718"/>
                  </a:cubicBezTo>
                  <a:cubicBezTo>
                    <a:pt x="270" y="741"/>
                    <a:pt x="292" y="741"/>
                    <a:pt x="337" y="752"/>
                  </a:cubicBezTo>
                  <a:cubicBezTo>
                    <a:pt x="354" y="755"/>
                    <a:pt x="372" y="756"/>
                    <a:pt x="390" y="756"/>
                  </a:cubicBezTo>
                  <a:cubicBezTo>
                    <a:pt x="443" y="756"/>
                    <a:pt x="498" y="744"/>
                    <a:pt x="540" y="718"/>
                  </a:cubicBezTo>
                  <a:cubicBezTo>
                    <a:pt x="573" y="707"/>
                    <a:pt x="618" y="662"/>
                    <a:pt x="663" y="640"/>
                  </a:cubicBezTo>
                  <a:cubicBezTo>
                    <a:pt x="708" y="606"/>
                    <a:pt x="731" y="572"/>
                    <a:pt x="742" y="516"/>
                  </a:cubicBezTo>
                  <a:cubicBezTo>
                    <a:pt x="765" y="471"/>
                    <a:pt x="776" y="415"/>
                    <a:pt x="776" y="370"/>
                  </a:cubicBezTo>
                  <a:cubicBezTo>
                    <a:pt x="776" y="314"/>
                    <a:pt x="776" y="269"/>
                    <a:pt x="742" y="235"/>
                  </a:cubicBezTo>
                  <a:cubicBezTo>
                    <a:pt x="720" y="201"/>
                    <a:pt x="708" y="179"/>
                    <a:pt x="686" y="145"/>
                  </a:cubicBezTo>
                  <a:cubicBezTo>
                    <a:pt x="652" y="89"/>
                    <a:pt x="585" y="55"/>
                    <a:pt x="540" y="33"/>
                  </a:cubicBezTo>
                  <a:cubicBezTo>
                    <a:pt x="506" y="21"/>
                    <a:pt x="483" y="21"/>
                    <a:pt x="439" y="10"/>
                  </a:cubicBezTo>
                  <a:cubicBezTo>
                    <a:pt x="419" y="4"/>
                    <a:pt x="398" y="1"/>
                    <a:pt x="3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4182575" y="6218775"/>
              <a:ext cx="511000" cy="824675"/>
            </a:xfrm>
            <a:custGeom>
              <a:avLst/>
              <a:gdLst/>
              <a:ahLst/>
              <a:cxnLst/>
              <a:rect l="l" t="t" r="r" b="b"/>
              <a:pathLst>
                <a:path w="20440" h="32987" extrusionOk="0">
                  <a:moveTo>
                    <a:pt x="2484" y="0"/>
                  </a:moveTo>
                  <a:cubicBezTo>
                    <a:pt x="2186" y="0"/>
                    <a:pt x="1885" y="62"/>
                    <a:pt x="1597" y="192"/>
                  </a:cubicBezTo>
                  <a:cubicBezTo>
                    <a:pt x="495" y="676"/>
                    <a:pt x="1" y="1957"/>
                    <a:pt x="495" y="3059"/>
                  </a:cubicBezTo>
                  <a:lnTo>
                    <a:pt x="17820" y="32986"/>
                  </a:lnTo>
                  <a:lnTo>
                    <a:pt x="20439" y="31817"/>
                  </a:lnTo>
                  <a:lnTo>
                    <a:pt x="4464" y="1283"/>
                  </a:lnTo>
                  <a:cubicBezTo>
                    <a:pt x="4108" y="480"/>
                    <a:pt x="3313" y="0"/>
                    <a:pt x="2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1"/>
            <p:cNvSpPr/>
            <p:nvPr/>
          </p:nvSpPr>
          <p:spPr>
            <a:xfrm>
              <a:off x="4381275" y="6130500"/>
              <a:ext cx="469400" cy="845500"/>
            </a:xfrm>
            <a:custGeom>
              <a:avLst/>
              <a:gdLst/>
              <a:ahLst/>
              <a:cxnLst/>
              <a:rect l="l" t="t" r="r" b="b"/>
              <a:pathLst>
                <a:path w="18776" h="33820" extrusionOk="0">
                  <a:moveTo>
                    <a:pt x="2473" y="1"/>
                  </a:moveTo>
                  <a:cubicBezTo>
                    <a:pt x="2176" y="1"/>
                    <a:pt x="1874" y="63"/>
                    <a:pt x="1586" y="193"/>
                  </a:cubicBezTo>
                  <a:cubicBezTo>
                    <a:pt x="484" y="688"/>
                    <a:pt x="1" y="1958"/>
                    <a:pt x="484" y="3060"/>
                  </a:cubicBezTo>
                  <a:lnTo>
                    <a:pt x="15943" y="33819"/>
                  </a:lnTo>
                  <a:lnTo>
                    <a:pt x="18776" y="32549"/>
                  </a:lnTo>
                  <a:lnTo>
                    <a:pt x="4464" y="1284"/>
                  </a:lnTo>
                  <a:cubicBezTo>
                    <a:pt x="4100" y="481"/>
                    <a:pt x="3303" y="1"/>
                    <a:pt x="2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1"/>
            <p:cNvSpPr/>
            <p:nvPr/>
          </p:nvSpPr>
          <p:spPr>
            <a:xfrm>
              <a:off x="4579725" y="6041975"/>
              <a:ext cx="390700" cy="873875"/>
            </a:xfrm>
            <a:custGeom>
              <a:avLst/>
              <a:gdLst/>
              <a:ahLst/>
              <a:cxnLst/>
              <a:rect l="l" t="t" r="r" b="b"/>
              <a:pathLst>
                <a:path w="15628" h="34955" extrusionOk="0">
                  <a:moveTo>
                    <a:pt x="2475" y="1"/>
                  </a:moveTo>
                  <a:cubicBezTo>
                    <a:pt x="2178" y="1"/>
                    <a:pt x="1876" y="62"/>
                    <a:pt x="1585" y="193"/>
                  </a:cubicBezTo>
                  <a:cubicBezTo>
                    <a:pt x="484" y="687"/>
                    <a:pt x="0" y="1958"/>
                    <a:pt x="484" y="3060"/>
                  </a:cubicBezTo>
                  <a:lnTo>
                    <a:pt x="13390" y="34954"/>
                  </a:lnTo>
                  <a:lnTo>
                    <a:pt x="15627" y="33965"/>
                  </a:lnTo>
                  <a:lnTo>
                    <a:pt x="4452" y="1283"/>
                  </a:lnTo>
                  <a:cubicBezTo>
                    <a:pt x="4088" y="481"/>
                    <a:pt x="3303" y="1"/>
                    <a:pt x="24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28" name="Google Shape;828;p30"/>
          <p:cNvSpPr txBox="1">
            <a:spLocks noGrp="1"/>
          </p:cNvSpPr>
          <p:nvPr>
            <p:ph type="title" idx="2"/>
          </p:nvPr>
        </p:nvSpPr>
        <p:spPr>
          <a:xfrm>
            <a:off x="1222658" y="1480875"/>
            <a:ext cx="21948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29" name="Google Shape;829;p30"/>
          <p:cNvSpPr txBox="1">
            <a:spLocks noGrp="1"/>
          </p:cNvSpPr>
          <p:nvPr>
            <p:ph type="title" idx="3"/>
          </p:nvPr>
        </p:nvSpPr>
        <p:spPr>
          <a:xfrm>
            <a:off x="1222650" y="2914300"/>
            <a:ext cx="192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830" name="Google Shape;830;p30"/>
          <p:cNvSpPr txBox="1">
            <a:spLocks noGrp="1"/>
          </p:cNvSpPr>
          <p:nvPr>
            <p:ph type="title" idx="4"/>
          </p:nvPr>
        </p:nvSpPr>
        <p:spPr>
          <a:xfrm>
            <a:off x="3673865" y="1480875"/>
            <a:ext cx="192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1" name="Google Shape;831;p30"/>
          <p:cNvSpPr txBox="1">
            <a:spLocks noGrp="1"/>
          </p:cNvSpPr>
          <p:nvPr>
            <p:ph type="title" idx="5"/>
          </p:nvPr>
        </p:nvSpPr>
        <p:spPr>
          <a:xfrm>
            <a:off x="3673865" y="2914296"/>
            <a:ext cx="192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832" name="Google Shape;832;p30"/>
          <p:cNvSpPr txBox="1">
            <a:spLocks noGrp="1"/>
          </p:cNvSpPr>
          <p:nvPr>
            <p:ph type="title" idx="6"/>
          </p:nvPr>
        </p:nvSpPr>
        <p:spPr>
          <a:xfrm>
            <a:off x="5850750" y="1480875"/>
            <a:ext cx="207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33" name="Google Shape;833;p30"/>
          <p:cNvSpPr txBox="1">
            <a:spLocks noGrp="1"/>
          </p:cNvSpPr>
          <p:nvPr>
            <p:ph type="title" idx="7"/>
          </p:nvPr>
        </p:nvSpPr>
        <p:spPr>
          <a:xfrm>
            <a:off x="5850750" y="2914296"/>
            <a:ext cx="207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834" name="Google Shape;834;p30"/>
          <p:cNvSpPr txBox="1">
            <a:spLocks noGrp="1"/>
          </p:cNvSpPr>
          <p:nvPr>
            <p:ph type="subTitle" idx="1"/>
          </p:nvPr>
        </p:nvSpPr>
        <p:spPr>
          <a:xfrm>
            <a:off x="1222658" y="1928475"/>
            <a:ext cx="21948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Objectives</a:t>
            </a:r>
            <a:r>
              <a:rPr lang="de-DE" dirty="0"/>
              <a:t> &amp; Key Business Questions</a:t>
            </a:r>
            <a:endParaRPr dirty="0"/>
          </a:p>
        </p:txBody>
      </p:sp>
      <p:sp>
        <p:nvSpPr>
          <p:cNvPr id="835" name="Google Shape;835;p30"/>
          <p:cNvSpPr txBox="1">
            <a:spLocks noGrp="1"/>
          </p:cNvSpPr>
          <p:nvPr>
            <p:ph type="subTitle" idx="8"/>
          </p:nvPr>
        </p:nvSpPr>
        <p:spPr>
          <a:xfrm>
            <a:off x="3673865" y="1928475"/>
            <a:ext cx="192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Descriptive Statistics Overview</a:t>
            </a:r>
            <a:endParaRPr dirty="0"/>
          </a:p>
        </p:txBody>
      </p:sp>
      <p:sp>
        <p:nvSpPr>
          <p:cNvPr id="836" name="Google Shape;836;p30"/>
          <p:cNvSpPr txBox="1">
            <a:spLocks noGrp="1"/>
          </p:cNvSpPr>
          <p:nvPr>
            <p:ph type="subTitle" idx="9"/>
          </p:nvPr>
        </p:nvSpPr>
        <p:spPr>
          <a:xfrm>
            <a:off x="5850750" y="1819044"/>
            <a:ext cx="207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Movies that Contributed to Most/Least Revenue</a:t>
            </a:r>
            <a:endParaRPr dirty="0"/>
          </a:p>
        </p:txBody>
      </p:sp>
      <p:sp>
        <p:nvSpPr>
          <p:cNvPr id="837" name="Google Shape;837;p30"/>
          <p:cNvSpPr txBox="1">
            <a:spLocks noGrp="1"/>
          </p:cNvSpPr>
          <p:nvPr>
            <p:ph type="subTitle" idx="13"/>
          </p:nvPr>
        </p:nvSpPr>
        <p:spPr>
          <a:xfrm>
            <a:off x="1222658" y="3361850"/>
            <a:ext cx="19191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Rental Duration &amp; Pricing </a:t>
            </a:r>
            <a:r>
              <a:rPr lang="de-DE" dirty="0" err="1"/>
              <a:t>Overview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8" name="Google Shape;838;p30"/>
          <p:cNvSpPr txBox="1">
            <a:spLocks noGrp="1"/>
          </p:cNvSpPr>
          <p:nvPr>
            <p:ph type="subTitle" idx="14"/>
          </p:nvPr>
        </p:nvSpPr>
        <p:spPr>
          <a:xfrm>
            <a:off x="3673865" y="3361850"/>
            <a:ext cx="192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10 Countries by Customer Count</a:t>
            </a:r>
            <a:endParaRPr dirty="0"/>
          </a:p>
        </p:txBody>
      </p:sp>
      <p:sp>
        <p:nvSpPr>
          <p:cNvPr id="839" name="Google Shape;839;p30"/>
          <p:cNvSpPr txBox="1">
            <a:spLocks noGrp="1"/>
          </p:cNvSpPr>
          <p:nvPr>
            <p:ph type="subTitle" idx="15"/>
          </p:nvPr>
        </p:nvSpPr>
        <p:spPr>
          <a:xfrm>
            <a:off x="5850750" y="3361850"/>
            <a:ext cx="20706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Top 5 High-Value Customers </a:t>
            </a:r>
            <a:r>
              <a:rPr lang="de-DE" dirty="0" err="1"/>
              <a:t>by</a:t>
            </a:r>
            <a:r>
              <a:rPr lang="de-DE" dirty="0"/>
              <a:t> Location</a:t>
            </a:r>
            <a:endParaRPr dirty="0"/>
          </a:p>
        </p:txBody>
      </p:sp>
      <p:grpSp>
        <p:nvGrpSpPr>
          <p:cNvPr id="840" name="Google Shape;840;p30"/>
          <p:cNvGrpSpPr/>
          <p:nvPr/>
        </p:nvGrpSpPr>
        <p:grpSpPr>
          <a:xfrm rot="2700000">
            <a:off x="7890137" y="876265"/>
            <a:ext cx="1060208" cy="986907"/>
            <a:chOff x="3101325" y="7410475"/>
            <a:chExt cx="906725" cy="871875"/>
          </a:xfrm>
        </p:grpSpPr>
        <p:sp>
          <p:nvSpPr>
            <p:cNvPr id="841" name="Google Shape;841;p30"/>
            <p:cNvSpPr/>
            <p:nvPr/>
          </p:nvSpPr>
          <p:spPr>
            <a:xfrm>
              <a:off x="3101325" y="7410475"/>
              <a:ext cx="906725" cy="871875"/>
            </a:xfrm>
            <a:custGeom>
              <a:avLst/>
              <a:gdLst/>
              <a:ahLst/>
              <a:cxnLst/>
              <a:rect l="l" t="t" r="r" b="b"/>
              <a:pathLst>
                <a:path w="36269" h="34875" extrusionOk="0">
                  <a:moveTo>
                    <a:pt x="24577" y="1"/>
                  </a:moveTo>
                  <a:lnTo>
                    <a:pt x="23790" y="698"/>
                  </a:lnTo>
                  <a:cubicBezTo>
                    <a:pt x="23298" y="1128"/>
                    <a:pt x="22689" y="1341"/>
                    <a:pt x="22084" y="1341"/>
                  </a:cubicBezTo>
                  <a:cubicBezTo>
                    <a:pt x="21376" y="1341"/>
                    <a:pt x="20673" y="1049"/>
                    <a:pt x="20170" y="473"/>
                  </a:cubicBezTo>
                  <a:lnTo>
                    <a:pt x="1013" y="17505"/>
                  </a:lnTo>
                  <a:cubicBezTo>
                    <a:pt x="1957" y="18573"/>
                    <a:pt x="1856" y="20181"/>
                    <a:pt x="788" y="21125"/>
                  </a:cubicBezTo>
                  <a:lnTo>
                    <a:pt x="1" y="21811"/>
                  </a:lnTo>
                  <a:lnTo>
                    <a:pt x="282" y="22126"/>
                  </a:lnTo>
                  <a:cubicBezTo>
                    <a:pt x="474" y="21950"/>
                    <a:pt x="718" y="21864"/>
                    <a:pt x="964" y="21864"/>
                  </a:cubicBezTo>
                  <a:cubicBezTo>
                    <a:pt x="1250" y="21864"/>
                    <a:pt x="1537" y="21981"/>
                    <a:pt x="1743" y="22205"/>
                  </a:cubicBezTo>
                  <a:cubicBezTo>
                    <a:pt x="2126" y="22632"/>
                    <a:pt x="2081" y="23295"/>
                    <a:pt x="1653" y="23666"/>
                  </a:cubicBezTo>
                  <a:lnTo>
                    <a:pt x="2215" y="24307"/>
                  </a:lnTo>
                  <a:cubicBezTo>
                    <a:pt x="2413" y="24131"/>
                    <a:pt x="2658" y="24045"/>
                    <a:pt x="2902" y="24045"/>
                  </a:cubicBezTo>
                  <a:cubicBezTo>
                    <a:pt x="3187" y="24045"/>
                    <a:pt x="3471" y="24162"/>
                    <a:pt x="3677" y="24386"/>
                  </a:cubicBezTo>
                  <a:cubicBezTo>
                    <a:pt x="4059" y="24813"/>
                    <a:pt x="4014" y="25465"/>
                    <a:pt x="3598" y="25847"/>
                  </a:cubicBezTo>
                  <a:lnTo>
                    <a:pt x="4160" y="26477"/>
                  </a:lnTo>
                  <a:cubicBezTo>
                    <a:pt x="4352" y="26306"/>
                    <a:pt x="4597" y="26221"/>
                    <a:pt x="4842" y="26221"/>
                  </a:cubicBezTo>
                  <a:cubicBezTo>
                    <a:pt x="5129" y="26221"/>
                    <a:pt x="5416" y="26337"/>
                    <a:pt x="5622" y="26567"/>
                  </a:cubicBezTo>
                  <a:cubicBezTo>
                    <a:pt x="5993" y="26983"/>
                    <a:pt x="5959" y="27646"/>
                    <a:pt x="5532" y="28028"/>
                  </a:cubicBezTo>
                  <a:lnTo>
                    <a:pt x="6094" y="28658"/>
                  </a:lnTo>
                  <a:cubicBezTo>
                    <a:pt x="6290" y="28483"/>
                    <a:pt x="6533" y="28397"/>
                    <a:pt x="6776" y="28397"/>
                  </a:cubicBezTo>
                  <a:cubicBezTo>
                    <a:pt x="7062" y="28397"/>
                    <a:pt x="7349" y="28516"/>
                    <a:pt x="7556" y="28748"/>
                  </a:cubicBezTo>
                  <a:cubicBezTo>
                    <a:pt x="7938" y="29164"/>
                    <a:pt x="7893" y="29827"/>
                    <a:pt x="7477" y="30209"/>
                  </a:cubicBezTo>
                  <a:lnTo>
                    <a:pt x="8039" y="30839"/>
                  </a:lnTo>
                  <a:cubicBezTo>
                    <a:pt x="8231" y="30663"/>
                    <a:pt x="8476" y="30577"/>
                    <a:pt x="8721" y="30577"/>
                  </a:cubicBezTo>
                  <a:cubicBezTo>
                    <a:pt x="9007" y="30577"/>
                    <a:pt x="9295" y="30694"/>
                    <a:pt x="9501" y="30918"/>
                  </a:cubicBezTo>
                  <a:cubicBezTo>
                    <a:pt x="9872" y="31345"/>
                    <a:pt x="9838" y="32008"/>
                    <a:pt x="9411" y="32379"/>
                  </a:cubicBezTo>
                  <a:lnTo>
                    <a:pt x="9973" y="33020"/>
                  </a:lnTo>
                  <a:cubicBezTo>
                    <a:pt x="10170" y="32844"/>
                    <a:pt x="10415" y="32758"/>
                    <a:pt x="10659" y="32758"/>
                  </a:cubicBezTo>
                  <a:cubicBezTo>
                    <a:pt x="10944" y="32758"/>
                    <a:pt x="11228" y="32875"/>
                    <a:pt x="11434" y="33099"/>
                  </a:cubicBezTo>
                  <a:cubicBezTo>
                    <a:pt x="11817" y="33526"/>
                    <a:pt x="11772" y="34178"/>
                    <a:pt x="11356" y="34560"/>
                  </a:cubicBezTo>
                  <a:lnTo>
                    <a:pt x="11637" y="34875"/>
                  </a:lnTo>
                  <a:lnTo>
                    <a:pt x="12424" y="34178"/>
                  </a:lnTo>
                  <a:cubicBezTo>
                    <a:pt x="12916" y="33748"/>
                    <a:pt x="13522" y="33535"/>
                    <a:pt x="14126" y="33535"/>
                  </a:cubicBezTo>
                  <a:cubicBezTo>
                    <a:pt x="14832" y="33535"/>
                    <a:pt x="15534" y="33827"/>
                    <a:pt x="16044" y="34403"/>
                  </a:cubicBezTo>
                  <a:lnTo>
                    <a:pt x="35257" y="17370"/>
                  </a:lnTo>
                  <a:cubicBezTo>
                    <a:pt x="34313" y="16302"/>
                    <a:pt x="34414" y="14695"/>
                    <a:pt x="35482" y="13750"/>
                  </a:cubicBezTo>
                  <a:lnTo>
                    <a:pt x="36269" y="13065"/>
                  </a:lnTo>
                  <a:lnTo>
                    <a:pt x="35988" y="12750"/>
                  </a:lnTo>
                  <a:cubicBezTo>
                    <a:pt x="35760" y="12926"/>
                    <a:pt x="35500" y="13012"/>
                    <a:pt x="35250" y="13012"/>
                  </a:cubicBezTo>
                  <a:cubicBezTo>
                    <a:pt x="34957" y="13012"/>
                    <a:pt x="34676" y="12895"/>
                    <a:pt x="34470" y="12671"/>
                  </a:cubicBezTo>
                  <a:cubicBezTo>
                    <a:pt x="34088" y="12244"/>
                    <a:pt x="34133" y="11581"/>
                    <a:pt x="34560" y="11210"/>
                  </a:cubicBezTo>
                  <a:lnTo>
                    <a:pt x="33998" y="10569"/>
                  </a:lnTo>
                  <a:cubicBezTo>
                    <a:pt x="33801" y="10745"/>
                    <a:pt x="33553" y="10831"/>
                    <a:pt x="33308" y="10831"/>
                  </a:cubicBezTo>
                  <a:cubicBezTo>
                    <a:pt x="33021" y="10831"/>
                    <a:pt x="32736" y="10714"/>
                    <a:pt x="32536" y="10490"/>
                  </a:cubicBezTo>
                  <a:cubicBezTo>
                    <a:pt x="32154" y="10063"/>
                    <a:pt x="32199" y="9411"/>
                    <a:pt x="32615" y="9029"/>
                  </a:cubicBezTo>
                  <a:lnTo>
                    <a:pt x="32053" y="8399"/>
                  </a:lnTo>
                  <a:cubicBezTo>
                    <a:pt x="31861" y="8570"/>
                    <a:pt x="31617" y="8655"/>
                    <a:pt x="31371" y="8655"/>
                  </a:cubicBezTo>
                  <a:cubicBezTo>
                    <a:pt x="31085" y="8655"/>
                    <a:pt x="30797" y="8539"/>
                    <a:pt x="30591" y="8309"/>
                  </a:cubicBezTo>
                  <a:cubicBezTo>
                    <a:pt x="30209" y="7893"/>
                    <a:pt x="30254" y="7230"/>
                    <a:pt x="30681" y="6848"/>
                  </a:cubicBezTo>
                  <a:lnTo>
                    <a:pt x="30119" y="6218"/>
                  </a:lnTo>
                  <a:cubicBezTo>
                    <a:pt x="29923" y="6393"/>
                    <a:pt x="29678" y="6479"/>
                    <a:pt x="29434" y="6479"/>
                  </a:cubicBezTo>
                  <a:cubicBezTo>
                    <a:pt x="29145" y="6479"/>
                    <a:pt x="28859" y="6359"/>
                    <a:pt x="28658" y="6128"/>
                  </a:cubicBezTo>
                  <a:cubicBezTo>
                    <a:pt x="28276" y="5712"/>
                    <a:pt x="28320" y="5049"/>
                    <a:pt x="28736" y="4667"/>
                  </a:cubicBezTo>
                  <a:lnTo>
                    <a:pt x="28174" y="4037"/>
                  </a:lnTo>
                  <a:cubicBezTo>
                    <a:pt x="27982" y="4213"/>
                    <a:pt x="27738" y="4299"/>
                    <a:pt x="27493" y="4299"/>
                  </a:cubicBezTo>
                  <a:cubicBezTo>
                    <a:pt x="27206" y="4299"/>
                    <a:pt x="26919" y="4182"/>
                    <a:pt x="26713" y="3958"/>
                  </a:cubicBezTo>
                  <a:cubicBezTo>
                    <a:pt x="26331" y="3531"/>
                    <a:pt x="26376" y="2868"/>
                    <a:pt x="26803" y="2497"/>
                  </a:cubicBezTo>
                  <a:lnTo>
                    <a:pt x="26241" y="1856"/>
                  </a:lnTo>
                  <a:cubicBezTo>
                    <a:pt x="26044" y="2032"/>
                    <a:pt x="25796" y="2118"/>
                    <a:pt x="25550" y="2118"/>
                  </a:cubicBezTo>
                  <a:cubicBezTo>
                    <a:pt x="25264" y="2118"/>
                    <a:pt x="24979" y="2001"/>
                    <a:pt x="24779" y="1777"/>
                  </a:cubicBezTo>
                  <a:cubicBezTo>
                    <a:pt x="24397" y="1350"/>
                    <a:pt x="24442" y="698"/>
                    <a:pt x="24858" y="316"/>
                  </a:cubicBezTo>
                  <a:lnTo>
                    <a:pt x="245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3101325" y="7844725"/>
              <a:ext cx="881450" cy="437625"/>
            </a:xfrm>
            <a:custGeom>
              <a:avLst/>
              <a:gdLst/>
              <a:ahLst/>
              <a:cxnLst/>
              <a:rect l="l" t="t" r="r" b="b"/>
              <a:pathLst>
                <a:path w="35258" h="17505" extrusionOk="0">
                  <a:moveTo>
                    <a:pt x="35257" y="0"/>
                  </a:moveTo>
                  <a:lnTo>
                    <a:pt x="1013" y="135"/>
                  </a:lnTo>
                  <a:cubicBezTo>
                    <a:pt x="1957" y="1203"/>
                    <a:pt x="1856" y="2811"/>
                    <a:pt x="788" y="3755"/>
                  </a:cubicBezTo>
                  <a:lnTo>
                    <a:pt x="1" y="4441"/>
                  </a:lnTo>
                  <a:lnTo>
                    <a:pt x="282" y="4756"/>
                  </a:lnTo>
                  <a:cubicBezTo>
                    <a:pt x="474" y="4580"/>
                    <a:pt x="718" y="4494"/>
                    <a:pt x="964" y="4494"/>
                  </a:cubicBezTo>
                  <a:cubicBezTo>
                    <a:pt x="1250" y="4494"/>
                    <a:pt x="1537" y="4611"/>
                    <a:pt x="1743" y="4835"/>
                  </a:cubicBezTo>
                  <a:cubicBezTo>
                    <a:pt x="2126" y="5262"/>
                    <a:pt x="2081" y="5925"/>
                    <a:pt x="1653" y="6296"/>
                  </a:cubicBezTo>
                  <a:lnTo>
                    <a:pt x="2215" y="6937"/>
                  </a:lnTo>
                  <a:cubicBezTo>
                    <a:pt x="2413" y="6761"/>
                    <a:pt x="2660" y="6675"/>
                    <a:pt x="2906" y="6675"/>
                  </a:cubicBezTo>
                  <a:cubicBezTo>
                    <a:pt x="3193" y="6675"/>
                    <a:pt x="3477" y="6792"/>
                    <a:pt x="3677" y="7016"/>
                  </a:cubicBezTo>
                  <a:cubicBezTo>
                    <a:pt x="4059" y="7443"/>
                    <a:pt x="4014" y="8095"/>
                    <a:pt x="3598" y="8477"/>
                  </a:cubicBezTo>
                  <a:lnTo>
                    <a:pt x="4160" y="9107"/>
                  </a:lnTo>
                  <a:cubicBezTo>
                    <a:pt x="4352" y="8936"/>
                    <a:pt x="4597" y="8851"/>
                    <a:pt x="4842" y="8851"/>
                  </a:cubicBezTo>
                  <a:cubicBezTo>
                    <a:pt x="5129" y="8851"/>
                    <a:pt x="5416" y="8967"/>
                    <a:pt x="5622" y="9197"/>
                  </a:cubicBezTo>
                  <a:cubicBezTo>
                    <a:pt x="6004" y="9613"/>
                    <a:pt x="5959" y="10276"/>
                    <a:pt x="5532" y="10658"/>
                  </a:cubicBezTo>
                  <a:lnTo>
                    <a:pt x="6094" y="11288"/>
                  </a:lnTo>
                  <a:cubicBezTo>
                    <a:pt x="6290" y="11113"/>
                    <a:pt x="6535" y="11027"/>
                    <a:pt x="6780" y="11027"/>
                  </a:cubicBezTo>
                  <a:cubicBezTo>
                    <a:pt x="7068" y="11027"/>
                    <a:pt x="7355" y="11146"/>
                    <a:pt x="7556" y="11378"/>
                  </a:cubicBezTo>
                  <a:cubicBezTo>
                    <a:pt x="7938" y="11794"/>
                    <a:pt x="7893" y="12457"/>
                    <a:pt x="7477" y="12839"/>
                  </a:cubicBezTo>
                  <a:lnTo>
                    <a:pt x="8039" y="13469"/>
                  </a:lnTo>
                  <a:cubicBezTo>
                    <a:pt x="8231" y="13293"/>
                    <a:pt x="8476" y="13207"/>
                    <a:pt x="8721" y="13207"/>
                  </a:cubicBezTo>
                  <a:cubicBezTo>
                    <a:pt x="9007" y="13207"/>
                    <a:pt x="9295" y="13324"/>
                    <a:pt x="9501" y="13548"/>
                  </a:cubicBezTo>
                  <a:cubicBezTo>
                    <a:pt x="9872" y="13975"/>
                    <a:pt x="9838" y="14638"/>
                    <a:pt x="9411" y="15009"/>
                  </a:cubicBezTo>
                  <a:lnTo>
                    <a:pt x="9973" y="15650"/>
                  </a:lnTo>
                  <a:cubicBezTo>
                    <a:pt x="10170" y="15474"/>
                    <a:pt x="10415" y="15388"/>
                    <a:pt x="10659" y="15388"/>
                  </a:cubicBezTo>
                  <a:cubicBezTo>
                    <a:pt x="10944" y="15388"/>
                    <a:pt x="11228" y="15505"/>
                    <a:pt x="11434" y="15729"/>
                  </a:cubicBezTo>
                  <a:cubicBezTo>
                    <a:pt x="11817" y="16156"/>
                    <a:pt x="11772" y="16808"/>
                    <a:pt x="11356" y="17190"/>
                  </a:cubicBezTo>
                  <a:lnTo>
                    <a:pt x="11637" y="17505"/>
                  </a:lnTo>
                  <a:lnTo>
                    <a:pt x="12424" y="16808"/>
                  </a:lnTo>
                  <a:cubicBezTo>
                    <a:pt x="12916" y="16378"/>
                    <a:pt x="13522" y="16165"/>
                    <a:pt x="14126" y="16165"/>
                  </a:cubicBezTo>
                  <a:cubicBezTo>
                    <a:pt x="14832" y="16165"/>
                    <a:pt x="15534" y="16457"/>
                    <a:pt x="16044" y="17033"/>
                  </a:cubicBezTo>
                  <a:lnTo>
                    <a:pt x="35257" y="0"/>
                  </a:lnTo>
                  <a:close/>
                </a:path>
              </a:pathLst>
            </a:custGeom>
            <a:solidFill>
              <a:srgbClr val="31265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3180300" y="7486850"/>
              <a:ext cx="746525" cy="719375"/>
            </a:xfrm>
            <a:custGeom>
              <a:avLst/>
              <a:gdLst/>
              <a:ahLst/>
              <a:cxnLst/>
              <a:rect l="l" t="t" r="r" b="b"/>
              <a:pathLst>
                <a:path w="29861" h="28775" extrusionOk="0">
                  <a:moveTo>
                    <a:pt x="20237" y="476"/>
                  </a:moveTo>
                  <a:lnTo>
                    <a:pt x="29389" y="10808"/>
                  </a:lnTo>
                  <a:lnTo>
                    <a:pt x="28894" y="11246"/>
                  </a:lnTo>
                  <a:cubicBezTo>
                    <a:pt x="27995" y="12044"/>
                    <a:pt x="27871" y="13371"/>
                    <a:pt x="28568" y="14315"/>
                  </a:cubicBezTo>
                  <a:lnTo>
                    <a:pt x="13244" y="27908"/>
                  </a:lnTo>
                  <a:cubicBezTo>
                    <a:pt x="12811" y="27497"/>
                    <a:pt x="12244" y="27286"/>
                    <a:pt x="11673" y="27286"/>
                  </a:cubicBezTo>
                  <a:cubicBezTo>
                    <a:pt x="11133" y="27286"/>
                    <a:pt x="10590" y="27475"/>
                    <a:pt x="10153" y="27863"/>
                  </a:cubicBezTo>
                  <a:lnTo>
                    <a:pt x="9658" y="28301"/>
                  </a:lnTo>
                  <a:lnTo>
                    <a:pt x="507" y="17969"/>
                  </a:lnTo>
                  <a:lnTo>
                    <a:pt x="1001" y="17542"/>
                  </a:lnTo>
                  <a:cubicBezTo>
                    <a:pt x="1901" y="16733"/>
                    <a:pt x="2024" y="15406"/>
                    <a:pt x="1327" y="14462"/>
                  </a:cubicBezTo>
                  <a:lnTo>
                    <a:pt x="16651" y="858"/>
                  </a:lnTo>
                  <a:cubicBezTo>
                    <a:pt x="17096" y="1274"/>
                    <a:pt x="17663" y="1486"/>
                    <a:pt x="18231" y="1486"/>
                  </a:cubicBezTo>
                  <a:cubicBezTo>
                    <a:pt x="18768" y="1486"/>
                    <a:pt x="19306" y="1297"/>
                    <a:pt x="19743" y="915"/>
                  </a:cubicBezTo>
                  <a:lnTo>
                    <a:pt x="20237" y="476"/>
                  </a:lnTo>
                  <a:close/>
                  <a:moveTo>
                    <a:pt x="20232" y="1"/>
                  </a:moveTo>
                  <a:cubicBezTo>
                    <a:pt x="20185" y="1"/>
                    <a:pt x="20139" y="18"/>
                    <a:pt x="20102" y="49"/>
                  </a:cubicBezTo>
                  <a:lnTo>
                    <a:pt x="19462" y="611"/>
                  </a:lnTo>
                  <a:cubicBezTo>
                    <a:pt x="19100" y="937"/>
                    <a:pt x="18652" y="1094"/>
                    <a:pt x="18207" y="1094"/>
                  </a:cubicBezTo>
                  <a:cubicBezTo>
                    <a:pt x="17685" y="1094"/>
                    <a:pt x="17167" y="878"/>
                    <a:pt x="16797" y="465"/>
                  </a:cubicBezTo>
                  <a:cubicBezTo>
                    <a:pt x="16761" y="417"/>
                    <a:pt x="16705" y="394"/>
                    <a:pt x="16650" y="394"/>
                  </a:cubicBezTo>
                  <a:cubicBezTo>
                    <a:pt x="16601" y="394"/>
                    <a:pt x="16553" y="411"/>
                    <a:pt x="16516" y="442"/>
                  </a:cubicBezTo>
                  <a:lnTo>
                    <a:pt x="889" y="14293"/>
                  </a:lnTo>
                  <a:cubicBezTo>
                    <a:pt x="799" y="14360"/>
                    <a:pt x="799" y="14484"/>
                    <a:pt x="878" y="14574"/>
                  </a:cubicBezTo>
                  <a:cubicBezTo>
                    <a:pt x="1575" y="15361"/>
                    <a:pt x="1496" y="16553"/>
                    <a:pt x="720" y="17238"/>
                  </a:cubicBezTo>
                  <a:lnTo>
                    <a:pt x="91" y="17801"/>
                  </a:lnTo>
                  <a:cubicBezTo>
                    <a:pt x="1" y="17868"/>
                    <a:pt x="1" y="18003"/>
                    <a:pt x="68" y="18082"/>
                  </a:cubicBezTo>
                  <a:lnTo>
                    <a:pt x="9489" y="28706"/>
                  </a:lnTo>
                  <a:cubicBezTo>
                    <a:pt x="9524" y="28752"/>
                    <a:pt x="9574" y="28775"/>
                    <a:pt x="9627" y="28775"/>
                  </a:cubicBezTo>
                  <a:cubicBezTo>
                    <a:pt x="9676" y="28775"/>
                    <a:pt x="9727" y="28755"/>
                    <a:pt x="9771" y="28717"/>
                  </a:cubicBezTo>
                  <a:lnTo>
                    <a:pt x="10400" y="28155"/>
                  </a:lnTo>
                  <a:cubicBezTo>
                    <a:pt x="10760" y="27836"/>
                    <a:pt x="11206" y="27682"/>
                    <a:pt x="11648" y="27682"/>
                  </a:cubicBezTo>
                  <a:cubicBezTo>
                    <a:pt x="12172" y="27682"/>
                    <a:pt x="12693" y="27898"/>
                    <a:pt x="13065" y="28312"/>
                  </a:cubicBezTo>
                  <a:cubicBezTo>
                    <a:pt x="13107" y="28360"/>
                    <a:pt x="13162" y="28383"/>
                    <a:pt x="13216" y="28383"/>
                  </a:cubicBezTo>
                  <a:cubicBezTo>
                    <a:pt x="13263" y="28383"/>
                    <a:pt x="13309" y="28366"/>
                    <a:pt x="13346" y="28335"/>
                  </a:cubicBezTo>
                  <a:lnTo>
                    <a:pt x="28984" y="14484"/>
                  </a:lnTo>
                  <a:cubicBezTo>
                    <a:pt x="29063" y="14417"/>
                    <a:pt x="29074" y="14293"/>
                    <a:pt x="28995" y="14203"/>
                  </a:cubicBezTo>
                  <a:cubicBezTo>
                    <a:pt x="28287" y="13416"/>
                    <a:pt x="28377" y="12224"/>
                    <a:pt x="29153" y="11539"/>
                  </a:cubicBezTo>
                  <a:lnTo>
                    <a:pt x="29782" y="10976"/>
                  </a:lnTo>
                  <a:cubicBezTo>
                    <a:pt x="29861" y="10909"/>
                    <a:pt x="29861" y="10774"/>
                    <a:pt x="29793" y="10695"/>
                  </a:cubicBezTo>
                  <a:lnTo>
                    <a:pt x="20383" y="71"/>
                  </a:lnTo>
                  <a:cubicBezTo>
                    <a:pt x="20341" y="23"/>
                    <a:pt x="20286" y="1"/>
                    <a:pt x="20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4" name="Google Shape;844;p30"/>
            <p:cNvGrpSpPr/>
            <p:nvPr/>
          </p:nvGrpSpPr>
          <p:grpSpPr>
            <a:xfrm>
              <a:off x="3314925" y="7640675"/>
              <a:ext cx="481225" cy="406175"/>
              <a:chOff x="3314925" y="7640675"/>
              <a:chExt cx="481225" cy="406175"/>
            </a:xfrm>
          </p:grpSpPr>
          <p:sp>
            <p:nvSpPr>
              <p:cNvPr id="845" name="Google Shape;845;p30"/>
              <p:cNvSpPr/>
              <p:nvPr/>
            </p:nvSpPr>
            <p:spPr>
              <a:xfrm>
                <a:off x="3314925" y="7944500"/>
                <a:ext cx="109925" cy="102350"/>
              </a:xfrm>
              <a:custGeom>
                <a:avLst/>
                <a:gdLst/>
                <a:ahLst/>
                <a:cxnLst/>
                <a:rect l="l" t="t" r="r" b="b"/>
                <a:pathLst>
                  <a:path w="4397" h="4094" extrusionOk="0">
                    <a:moveTo>
                      <a:pt x="2357" y="0"/>
                    </a:moveTo>
                    <a:cubicBezTo>
                      <a:pt x="2351" y="0"/>
                      <a:pt x="2345" y="0"/>
                      <a:pt x="2339" y="1"/>
                    </a:cubicBezTo>
                    <a:cubicBezTo>
                      <a:pt x="1901" y="34"/>
                      <a:pt x="1451" y="225"/>
                      <a:pt x="1024" y="596"/>
                    </a:cubicBezTo>
                    <a:cubicBezTo>
                      <a:pt x="125" y="1383"/>
                      <a:pt x="1" y="2575"/>
                      <a:pt x="754" y="3429"/>
                    </a:cubicBezTo>
                    <a:cubicBezTo>
                      <a:pt x="1153" y="3874"/>
                      <a:pt x="1658" y="4093"/>
                      <a:pt x="2177" y="4093"/>
                    </a:cubicBezTo>
                    <a:cubicBezTo>
                      <a:pt x="2668" y="4093"/>
                      <a:pt x="3172" y="3896"/>
                      <a:pt x="3610" y="3508"/>
                    </a:cubicBezTo>
                    <a:cubicBezTo>
                      <a:pt x="4037" y="3126"/>
                      <a:pt x="4284" y="2699"/>
                      <a:pt x="4352" y="2249"/>
                    </a:cubicBezTo>
                    <a:cubicBezTo>
                      <a:pt x="4397" y="2024"/>
                      <a:pt x="4206" y="1833"/>
                      <a:pt x="3981" y="1833"/>
                    </a:cubicBezTo>
                    <a:lnTo>
                      <a:pt x="3666" y="1833"/>
                    </a:lnTo>
                    <a:cubicBezTo>
                      <a:pt x="3475" y="1833"/>
                      <a:pt x="3329" y="1990"/>
                      <a:pt x="3284" y="2170"/>
                    </a:cubicBezTo>
                    <a:cubicBezTo>
                      <a:pt x="3250" y="2384"/>
                      <a:pt x="3149" y="2541"/>
                      <a:pt x="2980" y="2699"/>
                    </a:cubicBezTo>
                    <a:cubicBezTo>
                      <a:pt x="2803" y="2861"/>
                      <a:pt x="2603" y="2941"/>
                      <a:pt x="2402" y="2941"/>
                    </a:cubicBezTo>
                    <a:cubicBezTo>
                      <a:pt x="2156" y="2941"/>
                      <a:pt x="1909" y="2821"/>
                      <a:pt x="1699" y="2586"/>
                    </a:cubicBezTo>
                    <a:cubicBezTo>
                      <a:pt x="1339" y="2170"/>
                      <a:pt x="1350" y="1664"/>
                      <a:pt x="1744" y="1316"/>
                    </a:cubicBezTo>
                    <a:cubicBezTo>
                      <a:pt x="1901" y="1158"/>
                      <a:pt x="2092" y="1091"/>
                      <a:pt x="2306" y="1069"/>
                    </a:cubicBezTo>
                    <a:cubicBezTo>
                      <a:pt x="2497" y="1057"/>
                      <a:pt x="2654" y="911"/>
                      <a:pt x="2688" y="731"/>
                    </a:cubicBezTo>
                    <a:lnTo>
                      <a:pt x="2722" y="428"/>
                    </a:lnTo>
                    <a:cubicBezTo>
                      <a:pt x="2755" y="209"/>
                      <a:pt x="2584" y="0"/>
                      <a:pt x="23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3380150" y="7906275"/>
                <a:ext cx="85450" cy="90800"/>
              </a:xfrm>
              <a:custGeom>
                <a:avLst/>
                <a:gdLst/>
                <a:ahLst/>
                <a:cxnLst/>
                <a:rect l="l" t="t" r="r" b="b"/>
                <a:pathLst>
                  <a:path w="3418" h="3632" extrusionOk="0">
                    <a:moveTo>
                      <a:pt x="945" y="1"/>
                    </a:moveTo>
                    <a:lnTo>
                      <a:pt x="0" y="832"/>
                    </a:lnTo>
                    <a:lnTo>
                      <a:pt x="2474" y="3632"/>
                    </a:lnTo>
                    <a:lnTo>
                      <a:pt x="3418" y="2800"/>
                    </a:lnTo>
                    <a:lnTo>
                      <a:pt x="94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3415000" y="7834875"/>
                <a:ext cx="130725" cy="131000"/>
              </a:xfrm>
              <a:custGeom>
                <a:avLst/>
                <a:gdLst/>
                <a:ahLst/>
                <a:cxnLst/>
                <a:rect l="l" t="t" r="r" b="b"/>
                <a:pathLst>
                  <a:path w="5229" h="5240" extrusionOk="0">
                    <a:moveTo>
                      <a:pt x="2755" y="1"/>
                    </a:moveTo>
                    <a:lnTo>
                      <a:pt x="2125" y="563"/>
                    </a:lnTo>
                    <a:cubicBezTo>
                      <a:pt x="1968" y="709"/>
                      <a:pt x="1956" y="945"/>
                      <a:pt x="2091" y="1103"/>
                    </a:cubicBezTo>
                    <a:lnTo>
                      <a:pt x="2260" y="1294"/>
                    </a:lnTo>
                    <a:cubicBezTo>
                      <a:pt x="2492" y="1547"/>
                      <a:pt x="2309" y="1929"/>
                      <a:pt x="1988" y="1929"/>
                    </a:cubicBezTo>
                    <a:cubicBezTo>
                      <a:pt x="1967" y="1929"/>
                      <a:pt x="1945" y="1927"/>
                      <a:pt x="1923" y="1923"/>
                    </a:cubicBezTo>
                    <a:lnTo>
                      <a:pt x="776" y="1755"/>
                    </a:lnTo>
                    <a:lnTo>
                      <a:pt x="0" y="2452"/>
                    </a:lnTo>
                    <a:lnTo>
                      <a:pt x="2474" y="5240"/>
                    </a:lnTo>
                    <a:lnTo>
                      <a:pt x="3103" y="4678"/>
                    </a:lnTo>
                    <a:cubicBezTo>
                      <a:pt x="3261" y="4543"/>
                      <a:pt x="3272" y="4307"/>
                      <a:pt x="3137" y="4149"/>
                    </a:cubicBezTo>
                    <a:lnTo>
                      <a:pt x="2968" y="3947"/>
                    </a:lnTo>
                    <a:cubicBezTo>
                      <a:pt x="2747" y="3704"/>
                      <a:pt x="2932" y="3312"/>
                      <a:pt x="3244" y="3312"/>
                    </a:cubicBezTo>
                    <a:cubicBezTo>
                      <a:pt x="3264" y="3312"/>
                      <a:pt x="3284" y="3314"/>
                      <a:pt x="3306" y="3317"/>
                    </a:cubicBezTo>
                    <a:lnTo>
                      <a:pt x="4452" y="3486"/>
                    </a:lnTo>
                    <a:lnTo>
                      <a:pt x="5228" y="2800"/>
                    </a:lnTo>
                    <a:lnTo>
                      <a:pt x="275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3495375" y="7778875"/>
                <a:ext cx="117225" cy="116175"/>
              </a:xfrm>
              <a:custGeom>
                <a:avLst/>
                <a:gdLst/>
                <a:ahLst/>
                <a:cxnLst/>
                <a:rect l="l" t="t" r="r" b="b"/>
                <a:pathLst>
                  <a:path w="4689" h="4647" extrusionOk="0">
                    <a:moveTo>
                      <a:pt x="2237" y="0"/>
                    </a:moveTo>
                    <a:cubicBezTo>
                      <a:pt x="2147" y="0"/>
                      <a:pt x="2058" y="31"/>
                      <a:pt x="1991" y="94"/>
                    </a:cubicBezTo>
                    <a:lnTo>
                      <a:pt x="1" y="1847"/>
                    </a:lnTo>
                    <a:lnTo>
                      <a:pt x="2474" y="4647"/>
                    </a:lnTo>
                    <a:lnTo>
                      <a:pt x="4520" y="2837"/>
                    </a:lnTo>
                    <a:cubicBezTo>
                      <a:pt x="4666" y="2691"/>
                      <a:pt x="4689" y="2455"/>
                      <a:pt x="4543" y="2297"/>
                    </a:cubicBezTo>
                    <a:lnTo>
                      <a:pt x="4419" y="2162"/>
                    </a:lnTo>
                    <a:cubicBezTo>
                      <a:pt x="4339" y="2076"/>
                      <a:pt x="4231" y="2033"/>
                      <a:pt x="4126" y="2033"/>
                    </a:cubicBezTo>
                    <a:cubicBezTo>
                      <a:pt x="4040" y="2033"/>
                      <a:pt x="3956" y="2062"/>
                      <a:pt x="3891" y="2117"/>
                    </a:cubicBezTo>
                    <a:lnTo>
                      <a:pt x="2789" y="3107"/>
                    </a:lnTo>
                    <a:lnTo>
                      <a:pt x="2463" y="2736"/>
                    </a:lnTo>
                    <a:lnTo>
                      <a:pt x="3362" y="1949"/>
                    </a:lnTo>
                    <a:cubicBezTo>
                      <a:pt x="3520" y="1814"/>
                      <a:pt x="3531" y="1566"/>
                      <a:pt x="3385" y="1420"/>
                    </a:cubicBezTo>
                    <a:lnTo>
                      <a:pt x="3295" y="1308"/>
                    </a:lnTo>
                    <a:cubicBezTo>
                      <a:pt x="3216" y="1223"/>
                      <a:pt x="3111" y="1181"/>
                      <a:pt x="3007" y="1181"/>
                    </a:cubicBezTo>
                    <a:cubicBezTo>
                      <a:pt x="2917" y="1181"/>
                      <a:pt x="2828" y="1212"/>
                      <a:pt x="2755" y="1274"/>
                    </a:cubicBezTo>
                    <a:lnTo>
                      <a:pt x="1856" y="2061"/>
                    </a:lnTo>
                    <a:lnTo>
                      <a:pt x="1563" y="1735"/>
                    </a:lnTo>
                    <a:lnTo>
                      <a:pt x="2620" y="802"/>
                    </a:lnTo>
                    <a:cubicBezTo>
                      <a:pt x="2766" y="656"/>
                      <a:pt x="2789" y="420"/>
                      <a:pt x="2643" y="262"/>
                    </a:cubicBezTo>
                    <a:lnTo>
                      <a:pt x="2519" y="127"/>
                    </a:lnTo>
                    <a:cubicBezTo>
                      <a:pt x="2446" y="43"/>
                      <a:pt x="2341" y="0"/>
                      <a:pt x="223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3562275" y="7691275"/>
                <a:ext cx="145900" cy="144200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5768" extrusionOk="0">
                    <a:moveTo>
                      <a:pt x="3339" y="0"/>
                    </a:moveTo>
                    <a:lnTo>
                      <a:pt x="2564" y="686"/>
                    </a:lnTo>
                    <a:lnTo>
                      <a:pt x="3002" y="2968"/>
                    </a:lnTo>
                    <a:lnTo>
                      <a:pt x="3002" y="2968"/>
                    </a:lnTo>
                    <a:lnTo>
                      <a:pt x="776" y="2282"/>
                    </a:lnTo>
                    <a:lnTo>
                      <a:pt x="0" y="2968"/>
                    </a:lnTo>
                    <a:lnTo>
                      <a:pt x="2474" y="5767"/>
                    </a:lnTo>
                    <a:lnTo>
                      <a:pt x="3328" y="5003"/>
                    </a:lnTo>
                    <a:lnTo>
                      <a:pt x="2238" y="3778"/>
                    </a:lnTo>
                    <a:lnTo>
                      <a:pt x="3710" y="4216"/>
                    </a:lnTo>
                    <a:lnTo>
                      <a:pt x="4126" y="3856"/>
                    </a:lnTo>
                    <a:lnTo>
                      <a:pt x="3834" y="2294"/>
                    </a:lnTo>
                    <a:lnTo>
                      <a:pt x="3834" y="2294"/>
                    </a:lnTo>
                    <a:lnTo>
                      <a:pt x="4970" y="3553"/>
                    </a:lnTo>
                    <a:lnTo>
                      <a:pt x="5835" y="2788"/>
                    </a:lnTo>
                    <a:lnTo>
                      <a:pt x="333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3680600" y="7640675"/>
                <a:ext cx="115550" cy="117500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4700" extrusionOk="0">
                    <a:moveTo>
                      <a:pt x="1271" y="1338"/>
                    </a:moveTo>
                    <a:lnTo>
                      <a:pt x="2170" y="1799"/>
                    </a:lnTo>
                    <a:lnTo>
                      <a:pt x="1619" y="2283"/>
                    </a:lnTo>
                    <a:lnTo>
                      <a:pt x="1271" y="1338"/>
                    </a:lnTo>
                    <a:close/>
                    <a:moveTo>
                      <a:pt x="934" y="0"/>
                    </a:moveTo>
                    <a:lnTo>
                      <a:pt x="0" y="821"/>
                    </a:lnTo>
                    <a:lnTo>
                      <a:pt x="1248" y="4700"/>
                    </a:lnTo>
                    <a:lnTo>
                      <a:pt x="2013" y="4025"/>
                    </a:lnTo>
                    <a:cubicBezTo>
                      <a:pt x="2125" y="3913"/>
                      <a:pt x="2170" y="3755"/>
                      <a:pt x="2114" y="3598"/>
                    </a:cubicBezTo>
                    <a:lnTo>
                      <a:pt x="2058" y="3429"/>
                    </a:lnTo>
                    <a:cubicBezTo>
                      <a:pt x="2002" y="3272"/>
                      <a:pt x="2035" y="3103"/>
                      <a:pt x="2148" y="3013"/>
                    </a:cubicBezTo>
                    <a:lnTo>
                      <a:pt x="2822" y="2418"/>
                    </a:lnTo>
                    <a:cubicBezTo>
                      <a:pt x="2887" y="2353"/>
                      <a:pt x="2977" y="2322"/>
                      <a:pt x="3068" y="2322"/>
                    </a:cubicBezTo>
                    <a:cubicBezTo>
                      <a:pt x="3136" y="2322"/>
                      <a:pt x="3203" y="2339"/>
                      <a:pt x="3261" y="2373"/>
                    </a:cubicBezTo>
                    <a:lnTo>
                      <a:pt x="3418" y="2463"/>
                    </a:lnTo>
                    <a:cubicBezTo>
                      <a:pt x="3470" y="2488"/>
                      <a:pt x="3530" y="2501"/>
                      <a:pt x="3591" y="2501"/>
                    </a:cubicBezTo>
                    <a:cubicBezTo>
                      <a:pt x="3688" y="2501"/>
                      <a:pt x="3787" y="2469"/>
                      <a:pt x="3857" y="2406"/>
                    </a:cubicBezTo>
                    <a:lnTo>
                      <a:pt x="4621" y="1721"/>
                    </a:lnTo>
                    <a:lnTo>
                      <a:pt x="93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1" name="Google Shape;851;p30"/>
            <p:cNvSpPr/>
            <p:nvPr/>
          </p:nvSpPr>
          <p:spPr>
            <a:xfrm>
              <a:off x="3431850" y="7693525"/>
              <a:ext cx="85750" cy="83775"/>
            </a:xfrm>
            <a:custGeom>
              <a:avLst/>
              <a:gdLst/>
              <a:ahLst/>
              <a:cxnLst/>
              <a:rect l="l" t="t" r="r" b="b"/>
              <a:pathLst>
                <a:path w="3430" h="3351" extrusionOk="0">
                  <a:moveTo>
                    <a:pt x="2575" y="0"/>
                  </a:moveTo>
                  <a:lnTo>
                    <a:pt x="1564" y="585"/>
                  </a:lnTo>
                  <a:lnTo>
                    <a:pt x="462" y="191"/>
                  </a:lnTo>
                  <a:lnTo>
                    <a:pt x="462" y="191"/>
                  </a:lnTo>
                  <a:lnTo>
                    <a:pt x="720" y="1349"/>
                  </a:lnTo>
                  <a:lnTo>
                    <a:pt x="1" y="2271"/>
                  </a:lnTo>
                  <a:lnTo>
                    <a:pt x="1170" y="2395"/>
                  </a:lnTo>
                  <a:lnTo>
                    <a:pt x="1845" y="3350"/>
                  </a:lnTo>
                  <a:lnTo>
                    <a:pt x="2306" y="2282"/>
                  </a:lnTo>
                  <a:lnTo>
                    <a:pt x="3430" y="1945"/>
                  </a:lnTo>
                  <a:lnTo>
                    <a:pt x="2564" y="1158"/>
                  </a:lnTo>
                  <a:lnTo>
                    <a:pt x="25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0"/>
            <p:cNvSpPr/>
            <p:nvPr/>
          </p:nvSpPr>
          <p:spPr>
            <a:xfrm>
              <a:off x="3612875" y="7897275"/>
              <a:ext cx="85725" cy="84350"/>
            </a:xfrm>
            <a:custGeom>
              <a:avLst/>
              <a:gdLst/>
              <a:ahLst/>
              <a:cxnLst/>
              <a:rect l="l" t="t" r="r" b="b"/>
              <a:pathLst>
                <a:path w="3429" h="3374" extrusionOk="0">
                  <a:moveTo>
                    <a:pt x="2575" y="1"/>
                  </a:moveTo>
                  <a:lnTo>
                    <a:pt x="1563" y="585"/>
                  </a:lnTo>
                  <a:lnTo>
                    <a:pt x="450" y="203"/>
                  </a:lnTo>
                  <a:lnTo>
                    <a:pt x="450" y="203"/>
                  </a:lnTo>
                  <a:lnTo>
                    <a:pt x="697" y="1350"/>
                  </a:lnTo>
                  <a:lnTo>
                    <a:pt x="0" y="2283"/>
                  </a:lnTo>
                  <a:lnTo>
                    <a:pt x="1169" y="2395"/>
                  </a:lnTo>
                  <a:lnTo>
                    <a:pt x="1821" y="3374"/>
                  </a:lnTo>
                  <a:lnTo>
                    <a:pt x="2305" y="2283"/>
                  </a:lnTo>
                  <a:lnTo>
                    <a:pt x="3429" y="1946"/>
                  </a:lnTo>
                  <a:lnTo>
                    <a:pt x="2541" y="1181"/>
                  </a:lnTo>
                  <a:lnTo>
                    <a:pt x="25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3583625" y="76030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86" y="1"/>
                  </a:moveTo>
                  <a:lnTo>
                    <a:pt x="956" y="372"/>
                  </a:lnTo>
                  <a:lnTo>
                    <a:pt x="282" y="136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85"/>
                  </a:lnTo>
                  <a:lnTo>
                    <a:pt x="1125" y="2070"/>
                  </a:lnTo>
                  <a:lnTo>
                    <a:pt x="1417" y="1406"/>
                  </a:lnTo>
                  <a:lnTo>
                    <a:pt x="2114" y="1215"/>
                  </a:lnTo>
                  <a:lnTo>
                    <a:pt x="1575" y="732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3322525" y="7834600"/>
              <a:ext cx="52875" cy="51750"/>
            </a:xfrm>
            <a:custGeom>
              <a:avLst/>
              <a:gdLst/>
              <a:ahLst/>
              <a:cxnLst/>
              <a:rect l="l" t="t" r="r" b="b"/>
              <a:pathLst>
                <a:path w="2115" h="2070" extrusionOk="0">
                  <a:moveTo>
                    <a:pt x="1597" y="1"/>
                  </a:moveTo>
                  <a:lnTo>
                    <a:pt x="979" y="372"/>
                  </a:lnTo>
                  <a:lnTo>
                    <a:pt x="282" y="124"/>
                  </a:lnTo>
                  <a:lnTo>
                    <a:pt x="439" y="833"/>
                  </a:lnTo>
                  <a:lnTo>
                    <a:pt x="1" y="1406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8" y="1406"/>
                  </a:lnTo>
                  <a:lnTo>
                    <a:pt x="2114" y="1192"/>
                  </a:lnTo>
                  <a:lnTo>
                    <a:pt x="1574" y="720"/>
                  </a:lnTo>
                  <a:lnTo>
                    <a:pt x="15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3745250" y="7785425"/>
              <a:ext cx="52850" cy="51725"/>
            </a:xfrm>
            <a:custGeom>
              <a:avLst/>
              <a:gdLst/>
              <a:ahLst/>
              <a:cxnLst/>
              <a:rect l="l" t="t" r="r" b="b"/>
              <a:pathLst>
                <a:path w="2114" h="2069" extrusionOk="0">
                  <a:moveTo>
                    <a:pt x="1585" y="0"/>
                  </a:moveTo>
                  <a:lnTo>
                    <a:pt x="967" y="371"/>
                  </a:lnTo>
                  <a:lnTo>
                    <a:pt x="281" y="124"/>
                  </a:lnTo>
                  <a:lnTo>
                    <a:pt x="281" y="124"/>
                  </a:lnTo>
                  <a:lnTo>
                    <a:pt x="439" y="832"/>
                  </a:lnTo>
                  <a:lnTo>
                    <a:pt x="0" y="1406"/>
                  </a:lnTo>
                  <a:lnTo>
                    <a:pt x="720" y="1473"/>
                  </a:lnTo>
                  <a:lnTo>
                    <a:pt x="1124" y="2069"/>
                  </a:lnTo>
                  <a:lnTo>
                    <a:pt x="1417" y="1406"/>
                  </a:lnTo>
                  <a:lnTo>
                    <a:pt x="2114" y="1214"/>
                  </a:lnTo>
                  <a:lnTo>
                    <a:pt x="1574" y="731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0"/>
            <p:cNvSpPr/>
            <p:nvPr/>
          </p:nvSpPr>
          <p:spPr>
            <a:xfrm>
              <a:off x="3484125" y="8017025"/>
              <a:ext cx="52875" cy="51725"/>
            </a:xfrm>
            <a:custGeom>
              <a:avLst/>
              <a:gdLst/>
              <a:ahLst/>
              <a:cxnLst/>
              <a:rect l="l" t="t" r="r" b="b"/>
              <a:pathLst>
                <a:path w="2115" h="2069" extrusionOk="0">
                  <a:moveTo>
                    <a:pt x="1597" y="0"/>
                  </a:moveTo>
                  <a:lnTo>
                    <a:pt x="979" y="360"/>
                  </a:lnTo>
                  <a:lnTo>
                    <a:pt x="282" y="124"/>
                  </a:lnTo>
                  <a:lnTo>
                    <a:pt x="439" y="832"/>
                  </a:lnTo>
                  <a:lnTo>
                    <a:pt x="1" y="1405"/>
                  </a:lnTo>
                  <a:lnTo>
                    <a:pt x="720" y="1473"/>
                  </a:lnTo>
                  <a:lnTo>
                    <a:pt x="1125" y="2069"/>
                  </a:lnTo>
                  <a:lnTo>
                    <a:pt x="1429" y="1405"/>
                  </a:lnTo>
                  <a:lnTo>
                    <a:pt x="2115" y="1192"/>
                  </a:lnTo>
                  <a:lnTo>
                    <a:pt x="1575" y="720"/>
                  </a:lnTo>
                  <a:lnTo>
                    <a:pt x="15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30"/>
          <p:cNvGrpSpPr/>
          <p:nvPr/>
        </p:nvGrpSpPr>
        <p:grpSpPr>
          <a:xfrm>
            <a:off x="8237213" y="3196175"/>
            <a:ext cx="636900" cy="1649850"/>
            <a:chOff x="3098800" y="5574875"/>
            <a:chExt cx="636900" cy="1649850"/>
          </a:xfrm>
        </p:grpSpPr>
        <p:sp>
          <p:nvSpPr>
            <p:cNvPr id="858" name="Google Shape;858;p30"/>
            <p:cNvSpPr/>
            <p:nvPr/>
          </p:nvSpPr>
          <p:spPr>
            <a:xfrm>
              <a:off x="3098800" y="6866075"/>
              <a:ext cx="635225" cy="142250"/>
            </a:xfrm>
            <a:custGeom>
              <a:avLst/>
              <a:gdLst/>
              <a:ahLst/>
              <a:cxnLst/>
              <a:rect l="l" t="t" r="r" b="b"/>
              <a:pathLst>
                <a:path w="25409" h="5690" extrusionOk="0">
                  <a:moveTo>
                    <a:pt x="21980" y="0"/>
                  </a:moveTo>
                  <a:lnTo>
                    <a:pt x="3351" y="158"/>
                  </a:lnTo>
                  <a:cubicBezTo>
                    <a:pt x="3025" y="158"/>
                    <a:pt x="2732" y="338"/>
                    <a:pt x="2575" y="630"/>
                  </a:cubicBezTo>
                  <a:lnTo>
                    <a:pt x="1" y="5689"/>
                  </a:lnTo>
                  <a:lnTo>
                    <a:pt x="25409" y="5475"/>
                  </a:lnTo>
                  <a:lnTo>
                    <a:pt x="22755" y="461"/>
                  </a:lnTo>
                  <a:cubicBezTo>
                    <a:pt x="22598" y="169"/>
                    <a:pt x="22306" y="0"/>
                    <a:pt x="21980" y="0"/>
                  </a:cubicBezTo>
                  <a:close/>
                </a:path>
              </a:pathLst>
            </a:custGeom>
            <a:solidFill>
              <a:srgbClr val="312650">
                <a:alpha val="61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0"/>
            <p:cNvSpPr/>
            <p:nvPr/>
          </p:nvSpPr>
          <p:spPr>
            <a:xfrm>
              <a:off x="3209825" y="6901175"/>
              <a:ext cx="407275" cy="85250"/>
            </a:xfrm>
            <a:custGeom>
              <a:avLst/>
              <a:gdLst/>
              <a:ahLst/>
              <a:cxnLst/>
              <a:rect l="l" t="t" r="r" b="b"/>
              <a:pathLst>
                <a:path w="16291" h="3410" extrusionOk="0">
                  <a:moveTo>
                    <a:pt x="8427" y="1"/>
                  </a:moveTo>
                  <a:cubicBezTo>
                    <a:pt x="8328" y="1"/>
                    <a:pt x="8229" y="1"/>
                    <a:pt x="8129" y="2"/>
                  </a:cubicBezTo>
                  <a:cubicBezTo>
                    <a:pt x="3632" y="35"/>
                    <a:pt x="0" y="834"/>
                    <a:pt x="0" y="1767"/>
                  </a:cubicBezTo>
                  <a:cubicBezTo>
                    <a:pt x="11" y="2690"/>
                    <a:pt x="3505" y="3409"/>
                    <a:pt x="7853" y="3409"/>
                  </a:cubicBezTo>
                  <a:cubicBezTo>
                    <a:pt x="7952" y="3409"/>
                    <a:pt x="8051" y="3409"/>
                    <a:pt x="8151" y="3408"/>
                  </a:cubicBezTo>
                  <a:cubicBezTo>
                    <a:pt x="12648" y="3363"/>
                    <a:pt x="16291" y="2576"/>
                    <a:pt x="16279" y="1632"/>
                  </a:cubicBezTo>
                  <a:cubicBezTo>
                    <a:pt x="16268" y="719"/>
                    <a:pt x="12786" y="1"/>
                    <a:pt x="8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3236250" y="6884350"/>
              <a:ext cx="362575" cy="87800"/>
            </a:xfrm>
            <a:custGeom>
              <a:avLst/>
              <a:gdLst/>
              <a:ahLst/>
              <a:cxnLst/>
              <a:rect l="l" t="t" r="r" b="b"/>
              <a:pathLst>
                <a:path w="14503" h="3512" extrusionOk="0">
                  <a:moveTo>
                    <a:pt x="13907" y="0"/>
                  </a:moveTo>
                  <a:lnTo>
                    <a:pt x="618" y="113"/>
                  </a:lnTo>
                  <a:lnTo>
                    <a:pt x="68" y="2069"/>
                  </a:lnTo>
                  <a:cubicBezTo>
                    <a:pt x="0" y="2327"/>
                    <a:pt x="135" y="2608"/>
                    <a:pt x="405" y="2698"/>
                  </a:cubicBezTo>
                  <a:cubicBezTo>
                    <a:pt x="1242" y="2980"/>
                    <a:pt x="3219" y="3512"/>
                    <a:pt x="6289" y="3512"/>
                  </a:cubicBezTo>
                  <a:cubicBezTo>
                    <a:pt x="8374" y="3512"/>
                    <a:pt x="10963" y="3266"/>
                    <a:pt x="14042" y="2530"/>
                  </a:cubicBezTo>
                  <a:cubicBezTo>
                    <a:pt x="14323" y="2451"/>
                    <a:pt x="14503" y="2159"/>
                    <a:pt x="14413" y="1878"/>
                  </a:cubicBezTo>
                  <a:lnTo>
                    <a:pt x="13907" y="0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3251700" y="6859000"/>
              <a:ext cx="332525" cy="53525"/>
            </a:xfrm>
            <a:custGeom>
              <a:avLst/>
              <a:gdLst/>
              <a:ahLst/>
              <a:cxnLst/>
              <a:rect l="l" t="t" r="r" b="b"/>
              <a:pathLst>
                <a:path w="13301" h="2141" extrusionOk="0">
                  <a:moveTo>
                    <a:pt x="7022" y="1"/>
                  </a:moveTo>
                  <a:cubicBezTo>
                    <a:pt x="6897" y="1"/>
                    <a:pt x="6771" y="1"/>
                    <a:pt x="6645" y="2"/>
                  </a:cubicBezTo>
                  <a:cubicBezTo>
                    <a:pt x="2968" y="36"/>
                    <a:pt x="0" y="542"/>
                    <a:pt x="0" y="1127"/>
                  </a:cubicBezTo>
                  <a:cubicBezTo>
                    <a:pt x="11" y="1691"/>
                    <a:pt x="2789" y="2140"/>
                    <a:pt x="6279" y="2140"/>
                  </a:cubicBezTo>
                  <a:cubicBezTo>
                    <a:pt x="6404" y="2140"/>
                    <a:pt x="6529" y="2140"/>
                    <a:pt x="6656" y="2138"/>
                  </a:cubicBezTo>
                  <a:cubicBezTo>
                    <a:pt x="10332" y="2105"/>
                    <a:pt x="13300" y="1599"/>
                    <a:pt x="13300" y="1014"/>
                  </a:cubicBezTo>
                  <a:cubicBezTo>
                    <a:pt x="13289" y="450"/>
                    <a:pt x="10512" y="1"/>
                    <a:pt x="7022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3098800" y="7002675"/>
              <a:ext cx="636900" cy="222050"/>
            </a:xfrm>
            <a:custGeom>
              <a:avLst/>
              <a:gdLst/>
              <a:ahLst/>
              <a:cxnLst/>
              <a:rect l="l" t="t" r="r" b="b"/>
              <a:pathLst>
                <a:path w="25476" h="8882" extrusionOk="0">
                  <a:moveTo>
                    <a:pt x="25420" y="0"/>
                  </a:moveTo>
                  <a:lnTo>
                    <a:pt x="1" y="225"/>
                  </a:lnTo>
                  <a:lnTo>
                    <a:pt x="57" y="7499"/>
                  </a:lnTo>
                  <a:cubicBezTo>
                    <a:pt x="57" y="8275"/>
                    <a:pt x="686" y="8882"/>
                    <a:pt x="1462" y="8882"/>
                  </a:cubicBezTo>
                  <a:lnTo>
                    <a:pt x="24104" y="8691"/>
                  </a:lnTo>
                  <a:cubicBezTo>
                    <a:pt x="24880" y="8691"/>
                    <a:pt x="25476" y="8050"/>
                    <a:pt x="25476" y="7274"/>
                  </a:cubicBezTo>
                  <a:lnTo>
                    <a:pt x="25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3284575" y="6831500"/>
              <a:ext cx="265075" cy="64250"/>
            </a:xfrm>
            <a:custGeom>
              <a:avLst/>
              <a:gdLst/>
              <a:ahLst/>
              <a:cxnLst/>
              <a:rect l="l" t="t" r="r" b="b"/>
              <a:pathLst>
                <a:path w="10603" h="2570" extrusionOk="0">
                  <a:moveTo>
                    <a:pt x="10175" y="1"/>
                  </a:moveTo>
                  <a:lnTo>
                    <a:pt x="450" y="79"/>
                  </a:lnTo>
                  <a:lnTo>
                    <a:pt x="57" y="1507"/>
                  </a:lnTo>
                  <a:cubicBezTo>
                    <a:pt x="1" y="1709"/>
                    <a:pt x="113" y="1901"/>
                    <a:pt x="304" y="1968"/>
                  </a:cubicBezTo>
                  <a:cubicBezTo>
                    <a:pt x="912" y="2182"/>
                    <a:pt x="2351" y="2570"/>
                    <a:pt x="4583" y="2570"/>
                  </a:cubicBezTo>
                  <a:cubicBezTo>
                    <a:pt x="6110" y="2570"/>
                    <a:pt x="8009" y="2388"/>
                    <a:pt x="10265" y="1844"/>
                  </a:cubicBezTo>
                  <a:cubicBezTo>
                    <a:pt x="10479" y="1788"/>
                    <a:pt x="10602" y="1575"/>
                    <a:pt x="10546" y="1383"/>
                  </a:cubicBezTo>
                  <a:lnTo>
                    <a:pt x="10175" y="1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3295825" y="6812675"/>
              <a:ext cx="242850" cy="39100"/>
            </a:xfrm>
            <a:custGeom>
              <a:avLst/>
              <a:gdLst/>
              <a:ahLst/>
              <a:cxnLst/>
              <a:rect l="l" t="t" r="r" b="b"/>
              <a:pathLst>
                <a:path w="9714" h="1564" extrusionOk="0">
                  <a:moveTo>
                    <a:pt x="4987" y="0"/>
                  </a:moveTo>
                  <a:cubicBezTo>
                    <a:pt x="4944" y="0"/>
                    <a:pt x="4901" y="0"/>
                    <a:pt x="4857" y="0"/>
                  </a:cubicBezTo>
                  <a:cubicBezTo>
                    <a:pt x="2170" y="12"/>
                    <a:pt x="0" y="383"/>
                    <a:pt x="0" y="810"/>
                  </a:cubicBezTo>
                  <a:cubicBezTo>
                    <a:pt x="0" y="1241"/>
                    <a:pt x="2109" y="1563"/>
                    <a:pt x="4734" y="1563"/>
                  </a:cubicBezTo>
                  <a:cubicBezTo>
                    <a:pt x="4779" y="1563"/>
                    <a:pt x="4823" y="1563"/>
                    <a:pt x="4868" y="1563"/>
                  </a:cubicBezTo>
                  <a:cubicBezTo>
                    <a:pt x="7555" y="1541"/>
                    <a:pt x="9714" y="1181"/>
                    <a:pt x="9714" y="742"/>
                  </a:cubicBezTo>
                  <a:cubicBezTo>
                    <a:pt x="9714" y="333"/>
                    <a:pt x="7603" y="0"/>
                    <a:pt x="4987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3197175" y="5574875"/>
              <a:ext cx="419650" cy="1263725"/>
            </a:xfrm>
            <a:custGeom>
              <a:avLst/>
              <a:gdLst/>
              <a:ahLst/>
              <a:cxnLst/>
              <a:rect l="l" t="t" r="r" b="b"/>
              <a:pathLst>
                <a:path w="16786" h="50549" extrusionOk="0">
                  <a:moveTo>
                    <a:pt x="8328" y="1"/>
                  </a:moveTo>
                  <a:cubicBezTo>
                    <a:pt x="8310" y="1"/>
                    <a:pt x="8293" y="1"/>
                    <a:pt x="8275" y="1"/>
                  </a:cubicBezTo>
                  <a:cubicBezTo>
                    <a:pt x="2789" y="46"/>
                    <a:pt x="3857" y="7016"/>
                    <a:pt x="6723" y="8196"/>
                  </a:cubicBezTo>
                  <a:lnTo>
                    <a:pt x="6544" y="8927"/>
                  </a:lnTo>
                  <a:lnTo>
                    <a:pt x="2249" y="10501"/>
                  </a:lnTo>
                  <a:cubicBezTo>
                    <a:pt x="810" y="11063"/>
                    <a:pt x="0" y="12536"/>
                    <a:pt x="304" y="14009"/>
                  </a:cubicBezTo>
                  <a:lnTo>
                    <a:pt x="2845" y="25611"/>
                  </a:lnTo>
                  <a:cubicBezTo>
                    <a:pt x="2912" y="25948"/>
                    <a:pt x="3182" y="26229"/>
                    <a:pt x="3531" y="26319"/>
                  </a:cubicBezTo>
                  <a:cubicBezTo>
                    <a:pt x="3935" y="26432"/>
                    <a:pt x="4216" y="26803"/>
                    <a:pt x="4228" y="27207"/>
                  </a:cubicBezTo>
                  <a:lnTo>
                    <a:pt x="4925" y="50153"/>
                  </a:lnTo>
                  <a:cubicBezTo>
                    <a:pt x="4925" y="50153"/>
                    <a:pt x="5497" y="50549"/>
                    <a:pt x="8423" y="50549"/>
                  </a:cubicBezTo>
                  <a:cubicBezTo>
                    <a:pt x="8539" y="50549"/>
                    <a:pt x="8658" y="50548"/>
                    <a:pt x="8781" y="50547"/>
                  </a:cubicBezTo>
                  <a:cubicBezTo>
                    <a:pt x="12030" y="50524"/>
                    <a:pt x="12491" y="50097"/>
                    <a:pt x="12491" y="50097"/>
                  </a:cubicBezTo>
                  <a:lnTo>
                    <a:pt x="12806" y="27140"/>
                  </a:lnTo>
                  <a:cubicBezTo>
                    <a:pt x="12806" y="26735"/>
                    <a:pt x="13087" y="26364"/>
                    <a:pt x="13491" y="26241"/>
                  </a:cubicBezTo>
                  <a:cubicBezTo>
                    <a:pt x="13840" y="26128"/>
                    <a:pt x="14098" y="25847"/>
                    <a:pt x="14166" y="25510"/>
                  </a:cubicBezTo>
                  <a:lnTo>
                    <a:pt x="16482" y="13874"/>
                  </a:lnTo>
                  <a:cubicBezTo>
                    <a:pt x="16785" y="12401"/>
                    <a:pt x="15942" y="10940"/>
                    <a:pt x="14492" y="10400"/>
                  </a:cubicBezTo>
                  <a:lnTo>
                    <a:pt x="10164" y="8894"/>
                  </a:lnTo>
                  <a:lnTo>
                    <a:pt x="9984" y="8163"/>
                  </a:lnTo>
                  <a:cubicBezTo>
                    <a:pt x="12819" y="6930"/>
                    <a:pt x="13777" y="1"/>
                    <a:pt x="8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3361300" y="5778925"/>
              <a:ext cx="85475" cy="19650"/>
            </a:xfrm>
            <a:custGeom>
              <a:avLst/>
              <a:gdLst/>
              <a:ahLst/>
              <a:cxnLst/>
              <a:rect l="l" t="t" r="r" b="b"/>
              <a:pathLst>
                <a:path w="3419" h="786" extrusionOk="0">
                  <a:moveTo>
                    <a:pt x="3419" y="1"/>
                  </a:moveTo>
                  <a:cubicBezTo>
                    <a:pt x="3419" y="1"/>
                    <a:pt x="2694" y="301"/>
                    <a:pt x="1706" y="301"/>
                  </a:cubicBezTo>
                  <a:cubicBezTo>
                    <a:pt x="1237" y="301"/>
                    <a:pt x="708" y="233"/>
                    <a:pt x="170" y="34"/>
                  </a:cubicBezTo>
                  <a:lnTo>
                    <a:pt x="1" y="765"/>
                  </a:lnTo>
                  <a:cubicBezTo>
                    <a:pt x="267" y="779"/>
                    <a:pt x="512" y="786"/>
                    <a:pt x="738" y="786"/>
                  </a:cubicBezTo>
                  <a:cubicBezTo>
                    <a:pt x="3239" y="786"/>
                    <a:pt x="3419" y="1"/>
                    <a:pt x="3419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278950" y="5926200"/>
              <a:ext cx="203250" cy="131000"/>
            </a:xfrm>
            <a:custGeom>
              <a:avLst/>
              <a:gdLst/>
              <a:ahLst/>
              <a:cxnLst/>
              <a:rect l="l" t="t" r="r" b="b"/>
              <a:pathLst>
                <a:path w="8130" h="5240" extrusionOk="0">
                  <a:moveTo>
                    <a:pt x="1" y="1"/>
                  </a:moveTo>
                  <a:lnTo>
                    <a:pt x="642" y="5240"/>
                  </a:lnTo>
                  <a:lnTo>
                    <a:pt x="8129" y="4869"/>
                  </a:lnTo>
                  <a:lnTo>
                    <a:pt x="1170" y="4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340525" y="5923675"/>
              <a:ext cx="200700" cy="131575"/>
            </a:xfrm>
            <a:custGeom>
              <a:avLst/>
              <a:gdLst/>
              <a:ahLst/>
              <a:cxnLst/>
              <a:rect l="l" t="t" r="r" b="b"/>
              <a:pathLst>
                <a:path w="8028" h="5263" extrusionOk="0">
                  <a:moveTo>
                    <a:pt x="8027" y="1"/>
                  </a:moveTo>
                  <a:lnTo>
                    <a:pt x="6948" y="4812"/>
                  </a:lnTo>
                  <a:lnTo>
                    <a:pt x="0" y="5003"/>
                  </a:lnTo>
                  <a:lnTo>
                    <a:pt x="7476" y="5262"/>
                  </a:lnTo>
                  <a:lnTo>
                    <a:pt x="8027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3255925" y="6112000"/>
              <a:ext cx="306100" cy="17450"/>
            </a:xfrm>
            <a:custGeom>
              <a:avLst/>
              <a:gdLst/>
              <a:ahLst/>
              <a:cxnLst/>
              <a:rect l="l" t="t" r="r" b="b"/>
              <a:pathLst>
                <a:path w="12244" h="698" extrusionOk="0">
                  <a:moveTo>
                    <a:pt x="6363" y="0"/>
                  </a:moveTo>
                  <a:lnTo>
                    <a:pt x="0" y="697"/>
                  </a:lnTo>
                  <a:lnTo>
                    <a:pt x="12243" y="596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3393925" y="6354825"/>
              <a:ext cx="41900" cy="484000"/>
            </a:xfrm>
            <a:custGeom>
              <a:avLst/>
              <a:gdLst/>
              <a:ahLst/>
              <a:cxnLst/>
              <a:rect l="l" t="t" r="r" b="b"/>
              <a:pathLst>
                <a:path w="1676" h="19360" extrusionOk="0">
                  <a:moveTo>
                    <a:pt x="675" y="0"/>
                  </a:moveTo>
                  <a:lnTo>
                    <a:pt x="0" y="19360"/>
                  </a:lnTo>
                  <a:lnTo>
                    <a:pt x="1675" y="1934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3247475" y="7033575"/>
              <a:ext cx="344900" cy="161075"/>
            </a:xfrm>
            <a:custGeom>
              <a:avLst/>
              <a:gdLst/>
              <a:ahLst/>
              <a:cxnLst/>
              <a:rect l="l" t="t" r="r" b="b"/>
              <a:pathLst>
                <a:path w="13796" h="6443" extrusionOk="0">
                  <a:moveTo>
                    <a:pt x="12694" y="1"/>
                  </a:moveTo>
                  <a:lnTo>
                    <a:pt x="1058" y="102"/>
                  </a:lnTo>
                  <a:cubicBezTo>
                    <a:pt x="1058" y="552"/>
                    <a:pt x="687" y="912"/>
                    <a:pt x="237" y="934"/>
                  </a:cubicBezTo>
                  <a:lnTo>
                    <a:pt x="1" y="934"/>
                  </a:lnTo>
                  <a:lnTo>
                    <a:pt x="46" y="5622"/>
                  </a:lnTo>
                  <a:lnTo>
                    <a:pt x="282" y="5622"/>
                  </a:lnTo>
                  <a:cubicBezTo>
                    <a:pt x="732" y="5622"/>
                    <a:pt x="1091" y="5993"/>
                    <a:pt x="1114" y="6443"/>
                  </a:cubicBezTo>
                  <a:lnTo>
                    <a:pt x="12750" y="6342"/>
                  </a:lnTo>
                  <a:cubicBezTo>
                    <a:pt x="12750" y="5892"/>
                    <a:pt x="13110" y="5521"/>
                    <a:pt x="13559" y="5510"/>
                  </a:cubicBezTo>
                  <a:lnTo>
                    <a:pt x="13795" y="5510"/>
                  </a:lnTo>
                  <a:lnTo>
                    <a:pt x="13762" y="822"/>
                  </a:lnTo>
                  <a:lnTo>
                    <a:pt x="13514" y="822"/>
                  </a:lnTo>
                  <a:cubicBezTo>
                    <a:pt x="13065" y="822"/>
                    <a:pt x="12705" y="451"/>
                    <a:pt x="1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3280375" y="7090075"/>
              <a:ext cx="273200" cy="11275"/>
            </a:xfrm>
            <a:custGeom>
              <a:avLst/>
              <a:gdLst/>
              <a:ahLst/>
              <a:cxnLst/>
              <a:rect l="l" t="t" r="r" b="b"/>
              <a:pathLst>
                <a:path w="10928" h="451" extrusionOk="0">
                  <a:moveTo>
                    <a:pt x="10737" y="1"/>
                  </a:moveTo>
                  <a:lnTo>
                    <a:pt x="191" y="91"/>
                  </a:lnTo>
                  <a:cubicBezTo>
                    <a:pt x="90" y="91"/>
                    <a:pt x="0" y="169"/>
                    <a:pt x="0" y="270"/>
                  </a:cubicBezTo>
                  <a:cubicBezTo>
                    <a:pt x="0" y="372"/>
                    <a:pt x="90" y="450"/>
                    <a:pt x="191" y="450"/>
                  </a:cubicBezTo>
                  <a:lnTo>
                    <a:pt x="10737" y="372"/>
                  </a:lnTo>
                  <a:cubicBezTo>
                    <a:pt x="10838" y="372"/>
                    <a:pt x="10928" y="282"/>
                    <a:pt x="10928" y="180"/>
                  </a:cubicBezTo>
                  <a:cubicBezTo>
                    <a:pt x="10928" y="68"/>
                    <a:pt x="10838" y="1"/>
                    <a:pt x="10737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3351750" y="7129150"/>
              <a:ext cx="131575" cy="10150"/>
            </a:xfrm>
            <a:custGeom>
              <a:avLst/>
              <a:gdLst/>
              <a:ahLst/>
              <a:cxnLst/>
              <a:rect l="l" t="t" r="r" b="b"/>
              <a:pathLst>
                <a:path w="5263" h="406" extrusionOk="0">
                  <a:moveTo>
                    <a:pt x="5172" y="0"/>
                  </a:moveTo>
                  <a:lnTo>
                    <a:pt x="91" y="45"/>
                  </a:lnTo>
                  <a:cubicBezTo>
                    <a:pt x="46" y="45"/>
                    <a:pt x="1" y="124"/>
                    <a:pt x="1" y="225"/>
                  </a:cubicBezTo>
                  <a:cubicBezTo>
                    <a:pt x="1" y="326"/>
                    <a:pt x="46" y="405"/>
                    <a:pt x="91" y="405"/>
                  </a:cubicBezTo>
                  <a:lnTo>
                    <a:pt x="5172" y="360"/>
                  </a:lnTo>
                  <a:cubicBezTo>
                    <a:pt x="5217" y="360"/>
                    <a:pt x="5262" y="281"/>
                    <a:pt x="5262" y="180"/>
                  </a:cubicBezTo>
                  <a:cubicBezTo>
                    <a:pt x="5262" y="90"/>
                    <a:pt x="5217" y="0"/>
                    <a:pt x="517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3306775" y="6236500"/>
              <a:ext cx="201850" cy="16075"/>
            </a:xfrm>
            <a:custGeom>
              <a:avLst/>
              <a:gdLst/>
              <a:ahLst/>
              <a:cxnLst/>
              <a:rect l="l" t="t" r="r" b="b"/>
              <a:pathLst>
                <a:path w="8074" h="643" extrusionOk="0">
                  <a:moveTo>
                    <a:pt x="8073" y="0"/>
                  </a:moveTo>
                  <a:lnTo>
                    <a:pt x="1" y="68"/>
                  </a:lnTo>
                  <a:cubicBezTo>
                    <a:pt x="1" y="68"/>
                    <a:pt x="1800" y="643"/>
                    <a:pt x="4040" y="643"/>
                  </a:cubicBezTo>
                  <a:cubicBezTo>
                    <a:pt x="4103" y="643"/>
                    <a:pt x="4165" y="642"/>
                    <a:pt x="4228" y="641"/>
                  </a:cubicBezTo>
                  <a:cubicBezTo>
                    <a:pt x="6567" y="619"/>
                    <a:pt x="8073" y="0"/>
                    <a:pt x="8073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3432150" y="5594650"/>
              <a:ext cx="58475" cy="66000"/>
            </a:xfrm>
            <a:custGeom>
              <a:avLst/>
              <a:gdLst/>
              <a:ahLst/>
              <a:cxnLst/>
              <a:rect l="l" t="t" r="r" b="b"/>
              <a:pathLst>
                <a:path w="2339" h="2640" extrusionOk="0">
                  <a:moveTo>
                    <a:pt x="393" y="1"/>
                  </a:moveTo>
                  <a:cubicBezTo>
                    <a:pt x="313" y="1"/>
                    <a:pt x="234" y="18"/>
                    <a:pt x="146" y="53"/>
                  </a:cubicBezTo>
                  <a:cubicBezTo>
                    <a:pt x="23" y="109"/>
                    <a:pt x="0" y="278"/>
                    <a:pt x="56" y="390"/>
                  </a:cubicBezTo>
                  <a:cubicBezTo>
                    <a:pt x="169" y="604"/>
                    <a:pt x="427" y="705"/>
                    <a:pt x="618" y="829"/>
                  </a:cubicBezTo>
                  <a:cubicBezTo>
                    <a:pt x="641" y="840"/>
                    <a:pt x="652" y="851"/>
                    <a:pt x="675" y="874"/>
                  </a:cubicBezTo>
                  <a:lnTo>
                    <a:pt x="697" y="874"/>
                  </a:lnTo>
                  <a:lnTo>
                    <a:pt x="708" y="885"/>
                  </a:lnTo>
                  <a:cubicBezTo>
                    <a:pt x="753" y="907"/>
                    <a:pt x="787" y="952"/>
                    <a:pt x="821" y="986"/>
                  </a:cubicBezTo>
                  <a:cubicBezTo>
                    <a:pt x="899" y="1054"/>
                    <a:pt x="978" y="1132"/>
                    <a:pt x="1046" y="1222"/>
                  </a:cubicBezTo>
                  <a:lnTo>
                    <a:pt x="1068" y="1245"/>
                  </a:lnTo>
                  <a:cubicBezTo>
                    <a:pt x="1091" y="1256"/>
                    <a:pt x="1091" y="1278"/>
                    <a:pt x="1102" y="1278"/>
                  </a:cubicBezTo>
                  <a:lnTo>
                    <a:pt x="1181" y="1402"/>
                  </a:lnTo>
                  <a:cubicBezTo>
                    <a:pt x="1237" y="1481"/>
                    <a:pt x="1293" y="1582"/>
                    <a:pt x="1338" y="1683"/>
                  </a:cubicBezTo>
                  <a:cubicBezTo>
                    <a:pt x="1349" y="1706"/>
                    <a:pt x="1349" y="1728"/>
                    <a:pt x="1372" y="1751"/>
                  </a:cubicBezTo>
                  <a:cubicBezTo>
                    <a:pt x="1383" y="1796"/>
                    <a:pt x="1394" y="1852"/>
                    <a:pt x="1428" y="1897"/>
                  </a:cubicBezTo>
                  <a:cubicBezTo>
                    <a:pt x="1439" y="1953"/>
                    <a:pt x="1462" y="2020"/>
                    <a:pt x="1484" y="2077"/>
                  </a:cubicBezTo>
                  <a:lnTo>
                    <a:pt x="1484" y="2099"/>
                  </a:lnTo>
                  <a:lnTo>
                    <a:pt x="1484" y="2212"/>
                  </a:lnTo>
                  <a:cubicBezTo>
                    <a:pt x="1484" y="2431"/>
                    <a:pt x="1666" y="2639"/>
                    <a:pt x="1893" y="2639"/>
                  </a:cubicBezTo>
                  <a:cubicBezTo>
                    <a:pt x="1899" y="2639"/>
                    <a:pt x="1905" y="2639"/>
                    <a:pt x="1911" y="2639"/>
                  </a:cubicBezTo>
                  <a:cubicBezTo>
                    <a:pt x="2170" y="2627"/>
                    <a:pt x="2327" y="2436"/>
                    <a:pt x="2339" y="2200"/>
                  </a:cubicBezTo>
                  <a:cubicBezTo>
                    <a:pt x="2339" y="1919"/>
                    <a:pt x="2215" y="1604"/>
                    <a:pt x="2069" y="1335"/>
                  </a:cubicBezTo>
                  <a:cubicBezTo>
                    <a:pt x="1945" y="1099"/>
                    <a:pt x="1788" y="885"/>
                    <a:pt x="1608" y="683"/>
                  </a:cubicBezTo>
                  <a:cubicBezTo>
                    <a:pt x="1428" y="503"/>
                    <a:pt x="1226" y="334"/>
                    <a:pt x="1001" y="210"/>
                  </a:cubicBezTo>
                  <a:cubicBezTo>
                    <a:pt x="888" y="143"/>
                    <a:pt x="765" y="87"/>
                    <a:pt x="618" y="42"/>
                  </a:cubicBezTo>
                  <a:cubicBezTo>
                    <a:pt x="538" y="15"/>
                    <a:pt x="465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3472050" y="5673950"/>
              <a:ext cx="18300" cy="31625"/>
            </a:xfrm>
            <a:custGeom>
              <a:avLst/>
              <a:gdLst/>
              <a:ahLst/>
              <a:cxnLst/>
              <a:rect l="l" t="t" r="r" b="b"/>
              <a:pathLst>
                <a:path w="732" h="1265" extrusionOk="0">
                  <a:moveTo>
                    <a:pt x="439" y="0"/>
                  </a:moveTo>
                  <a:cubicBezTo>
                    <a:pt x="381" y="0"/>
                    <a:pt x="317" y="30"/>
                    <a:pt x="259" y="74"/>
                  </a:cubicBezTo>
                  <a:cubicBezTo>
                    <a:pt x="192" y="130"/>
                    <a:pt x="147" y="254"/>
                    <a:pt x="147" y="344"/>
                  </a:cubicBezTo>
                  <a:cubicBezTo>
                    <a:pt x="147" y="377"/>
                    <a:pt x="147" y="411"/>
                    <a:pt x="135" y="456"/>
                  </a:cubicBezTo>
                  <a:cubicBezTo>
                    <a:pt x="124" y="602"/>
                    <a:pt x="79" y="748"/>
                    <a:pt x="34" y="883"/>
                  </a:cubicBezTo>
                  <a:cubicBezTo>
                    <a:pt x="1" y="1041"/>
                    <a:pt x="90" y="1221"/>
                    <a:pt x="248" y="1254"/>
                  </a:cubicBezTo>
                  <a:cubicBezTo>
                    <a:pt x="275" y="1262"/>
                    <a:pt x="302" y="1265"/>
                    <a:pt x="328" y="1265"/>
                  </a:cubicBezTo>
                  <a:cubicBezTo>
                    <a:pt x="465" y="1265"/>
                    <a:pt x="581" y="1173"/>
                    <a:pt x="619" y="1041"/>
                  </a:cubicBezTo>
                  <a:cubicBezTo>
                    <a:pt x="653" y="883"/>
                    <a:pt x="686" y="737"/>
                    <a:pt x="686" y="580"/>
                  </a:cubicBezTo>
                  <a:cubicBezTo>
                    <a:pt x="731" y="490"/>
                    <a:pt x="731" y="422"/>
                    <a:pt x="709" y="355"/>
                  </a:cubicBezTo>
                  <a:cubicBezTo>
                    <a:pt x="709" y="287"/>
                    <a:pt x="698" y="209"/>
                    <a:pt x="653" y="153"/>
                  </a:cubicBezTo>
                  <a:cubicBezTo>
                    <a:pt x="630" y="96"/>
                    <a:pt x="585" y="63"/>
                    <a:pt x="529" y="29"/>
                  </a:cubicBezTo>
                  <a:cubicBezTo>
                    <a:pt x="501" y="9"/>
                    <a:pt x="471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3562925" y="5860375"/>
              <a:ext cx="33650" cy="88275"/>
            </a:xfrm>
            <a:custGeom>
              <a:avLst/>
              <a:gdLst/>
              <a:ahLst/>
              <a:cxnLst/>
              <a:rect l="l" t="t" r="r" b="b"/>
              <a:pathLst>
                <a:path w="1346" h="3531" extrusionOk="0">
                  <a:moveTo>
                    <a:pt x="272" y="0"/>
                  </a:moveTo>
                  <a:cubicBezTo>
                    <a:pt x="121" y="0"/>
                    <a:pt x="0" y="118"/>
                    <a:pt x="42" y="284"/>
                  </a:cubicBezTo>
                  <a:cubicBezTo>
                    <a:pt x="76" y="408"/>
                    <a:pt x="165" y="498"/>
                    <a:pt x="244" y="599"/>
                  </a:cubicBezTo>
                  <a:cubicBezTo>
                    <a:pt x="312" y="689"/>
                    <a:pt x="379" y="790"/>
                    <a:pt x="435" y="902"/>
                  </a:cubicBezTo>
                  <a:cubicBezTo>
                    <a:pt x="536" y="1082"/>
                    <a:pt x="593" y="1296"/>
                    <a:pt x="615" y="1510"/>
                  </a:cubicBezTo>
                  <a:cubicBezTo>
                    <a:pt x="660" y="1779"/>
                    <a:pt x="649" y="2060"/>
                    <a:pt x="604" y="2308"/>
                  </a:cubicBezTo>
                  <a:cubicBezTo>
                    <a:pt x="593" y="2431"/>
                    <a:pt x="559" y="2544"/>
                    <a:pt x="548" y="2679"/>
                  </a:cubicBezTo>
                  <a:cubicBezTo>
                    <a:pt x="525" y="2825"/>
                    <a:pt x="447" y="3016"/>
                    <a:pt x="469" y="3185"/>
                  </a:cubicBezTo>
                  <a:cubicBezTo>
                    <a:pt x="480" y="3342"/>
                    <a:pt x="559" y="3477"/>
                    <a:pt x="728" y="3522"/>
                  </a:cubicBezTo>
                  <a:cubicBezTo>
                    <a:pt x="755" y="3528"/>
                    <a:pt x="782" y="3531"/>
                    <a:pt x="809" y="3531"/>
                  </a:cubicBezTo>
                  <a:cubicBezTo>
                    <a:pt x="940" y="3531"/>
                    <a:pt x="1065" y="3465"/>
                    <a:pt x="1121" y="3353"/>
                  </a:cubicBezTo>
                  <a:cubicBezTo>
                    <a:pt x="1211" y="3207"/>
                    <a:pt x="1222" y="3027"/>
                    <a:pt x="1245" y="2870"/>
                  </a:cubicBezTo>
                  <a:cubicBezTo>
                    <a:pt x="1278" y="2690"/>
                    <a:pt x="1301" y="2521"/>
                    <a:pt x="1323" y="2341"/>
                  </a:cubicBezTo>
                  <a:cubicBezTo>
                    <a:pt x="1346" y="2004"/>
                    <a:pt x="1335" y="1667"/>
                    <a:pt x="1256" y="1352"/>
                  </a:cubicBezTo>
                  <a:cubicBezTo>
                    <a:pt x="1177" y="1094"/>
                    <a:pt x="1065" y="835"/>
                    <a:pt x="930" y="610"/>
                  </a:cubicBezTo>
                  <a:cubicBezTo>
                    <a:pt x="840" y="486"/>
                    <a:pt x="761" y="374"/>
                    <a:pt x="660" y="262"/>
                  </a:cubicBezTo>
                  <a:cubicBezTo>
                    <a:pt x="559" y="160"/>
                    <a:pt x="469" y="14"/>
                    <a:pt x="312" y="3"/>
                  </a:cubicBezTo>
                  <a:cubicBezTo>
                    <a:pt x="298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3474025" y="6273175"/>
              <a:ext cx="27850" cy="129700"/>
            </a:xfrm>
            <a:custGeom>
              <a:avLst/>
              <a:gdLst/>
              <a:ahLst/>
              <a:cxnLst/>
              <a:rect l="l" t="t" r="r" b="b"/>
              <a:pathLst>
                <a:path w="1114" h="5188" extrusionOk="0">
                  <a:moveTo>
                    <a:pt x="532" y="1"/>
                  </a:moveTo>
                  <a:cubicBezTo>
                    <a:pt x="479" y="1"/>
                    <a:pt x="425" y="13"/>
                    <a:pt x="371" y="40"/>
                  </a:cubicBezTo>
                  <a:cubicBezTo>
                    <a:pt x="0" y="231"/>
                    <a:pt x="90" y="827"/>
                    <a:pt x="68" y="1175"/>
                  </a:cubicBezTo>
                  <a:cubicBezTo>
                    <a:pt x="56" y="1569"/>
                    <a:pt x="56" y="1951"/>
                    <a:pt x="68" y="2345"/>
                  </a:cubicBezTo>
                  <a:cubicBezTo>
                    <a:pt x="90" y="3132"/>
                    <a:pt x="113" y="3930"/>
                    <a:pt x="113" y="4717"/>
                  </a:cubicBezTo>
                  <a:cubicBezTo>
                    <a:pt x="113" y="5030"/>
                    <a:pt x="363" y="5188"/>
                    <a:pt x="612" y="5188"/>
                  </a:cubicBezTo>
                  <a:cubicBezTo>
                    <a:pt x="864" y="5188"/>
                    <a:pt x="1113" y="5027"/>
                    <a:pt x="1102" y="4705"/>
                  </a:cubicBezTo>
                  <a:cubicBezTo>
                    <a:pt x="1068" y="3862"/>
                    <a:pt x="1068" y="3019"/>
                    <a:pt x="1057" y="2153"/>
                  </a:cubicBezTo>
                  <a:cubicBezTo>
                    <a:pt x="1046" y="1737"/>
                    <a:pt x="1023" y="1333"/>
                    <a:pt x="1001" y="906"/>
                  </a:cubicBezTo>
                  <a:cubicBezTo>
                    <a:pt x="990" y="714"/>
                    <a:pt x="990" y="467"/>
                    <a:pt x="911" y="287"/>
                  </a:cubicBezTo>
                  <a:cubicBezTo>
                    <a:pt x="851" y="125"/>
                    <a:pt x="70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3"/>
          <p:cNvSpPr txBox="1">
            <a:spLocks noGrp="1"/>
          </p:cNvSpPr>
          <p:nvPr>
            <p:ph type="subTitle" idx="4"/>
          </p:nvPr>
        </p:nvSpPr>
        <p:spPr>
          <a:xfrm>
            <a:off x="4706176" y="1854900"/>
            <a:ext cx="26610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Business Questions</a:t>
            </a:r>
            <a:endParaRPr dirty="0"/>
          </a:p>
        </p:txBody>
      </p:sp>
      <p:sp>
        <p:nvSpPr>
          <p:cNvPr id="998" name="Google Shape;998;p33"/>
          <p:cNvSpPr txBox="1">
            <a:spLocks noGrp="1"/>
          </p:cNvSpPr>
          <p:nvPr>
            <p:ph type="title"/>
          </p:nvPr>
        </p:nvSpPr>
        <p:spPr>
          <a:xfrm>
            <a:off x="827413" y="4490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 &amp; Key Business Questions</a:t>
            </a:r>
            <a:endParaRPr dirty="0"/>
          </a:p>
        </p:txBody>
      </p:sp>
      <p:sp>
        <p:nvSpPr>
          <p:cNvPr id="999" name="Google Shape;999;p33"/>
          <p:cNvSpPr txBox="1">
            <a:spLocks noGrp="1"/>
          </p:cNvSpPr>
          <p:nvPr>
            <p:ph type="subTitle" idx="1"/>
          </p:nvPr>
        </p:nvSpPr>
        <p:spPr>
          <a:xfrm>
            <a:off x="4706180" y="2316575"/>
            <a:ext cx="26589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de-DE" sz="1100" dirty="0" err="1"/>
              <a:t>Which</a:t>
            </a:r>
            <a:r>
              <a:rPr lang="de-DE" sz="1100" dirty="0"/>
              <a:t> </a:t>
            </a:r>
            <a:r>
              <a:rPr lang="de-DE" sz="1100" dirty="0" err="1"/>
              <a:t>movies</a:t>
            </a:r>
            <a:r>
              <a:rPr lang="de-DE" sz="1100" dirty="0"/>
              <a:t> </a:t>
            </a:r>
            <a:r>
              <a:rPr lang="de-DE" sz="1100" dirty="0" err="1"/>
              <a:t>contributed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most</a:t>
            </a:r>
            <a:r>
              <a:rPr lang="de-DE" sz="1100" dirty="0"/>
              <a:t>/least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revenue</a:t>
            </a:r>
            <a:r>
              <a:rPr lang="de-DE" sz="1100" dirty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de-DE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de-DE" sz="1100" dirty="0" err="1"/>
              <a:t>What</a:t>
            </a:r>
            <a:r>
              <a:rPr lang="de-DE" sz="1100" dirty="0"/>
              <a:t> was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average</a:t>
            </a:r>
            <a:r>
              <a:rPr lang="de-DE" sz="1100" dirty="0"/>
              <a:t> </a:t>
            </a:r>
            <a:r>
              <a:rPr lang="de-DE" sz="1100" dirty="0" err="1"/>
              <a:t>rental</a:t>
            </a:r>
            <a:r>
              <a:rPr lang="de-DE" sz="1100" dirty="0"/>
              <a:t> </a:t>
            </a:r>
            <a:r>
              <a:rPr lang="de-DE" sz="1100" dirty="0" err="1"/>
              <a:t>duration</a:t>
            </a:r>
            <a:r>
              <a:rPr lang="de-DE" sz="1100" dirty="0"/>
              <a:t> </a:t>
            </a:r>
            <a:r>
              <a:rPr lang="de-DE" sz="1100" dirty="0" err="1"/>
              <a:t>across</a:t>
            </a:r>
            <a:r>
              <a:rPr lang="de-DE" sz="1100" dirty="0"/>
              <a:t> all </a:t>
            </a:r>
            <a:r>
              <a:rPr lang="de-DE" sz="1100" dirty="0" err="1"/>
              <a:t>movies</a:t>
            </a:r>
            <a:r>
              <a:rPr lang="de-DE" sz="1100" dirty="0"/>
              <a:t>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de-DE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de-DE" sz="1100" dirty="0" err="1"/>
              <a:t>Which</a:t>
            </a:r>
            <a:r>
              <a:rPr lang="de-DE" sz="1100" dirty="0"/>
              <a:t> countries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Rockbuster‘s</a:t>
            </a:r>
            <a:r>
              <a:rPr lang="de-DE" sz="1100" dirty="0"/>
              <a:t> </a:t>
            </a:r>
            <a:r>
              <a:rPr lang="de-DE" sz="1100" dirty="0" err="1"/>
              <a:t>customers</a:t>
            </a:r>
            <a:r>
              <a:rPr lang="de-DE" sz="1100" dirty="0"/>
              <a:t> </a:t>
            </a:r>
            <a:r>
              <a:rPr lang="de-DE" sz="1100" dirty="0" err="1"/>
              <a:t>based</a:t>
            </a:r>
            <a:r>
              <a:rPr lang="de-DE" sz="1100" dirty="0"/>
              <a:t> in?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endParaRPr lang="de-DE" sz="1100" dirty="0"/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de-DE" sz="1100" dirty="0" err="1"/>
              <a:t>Where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high-</a:t>
            </a:r>
            <a:r>
              <a:rPr lang="de-DE" sz="1100" dirty="0" err="1"/>
              <a:t>value</a:t>
            </a:r>
            <a:r>
              <a:rPr lang="de-DE" sz="1100" dirty="0"/>
              <a:t> </a:t>
            </a:r>
            <a:r>
              <a:rPr lang="de-DE" sz="1100" dirty="0" err="1"/>
              <a:t>customers</a:t>
            </a:r>
            <a:r>
              <a:rPr lang="de-DE" sz="1100" dirty="0"/>
              <a:t> </a:t>
            </a:r>
            <a:r>
              <a:rPr lang="de-DE" sz="1100" dirty="0" err="1"/>
              <a:t>based</a:t>
            </a:r>
            <a:r>
              <a:rPr lang="de-DE" sz="1100" dirty="0"/>
              <a:t> </a:t>
            </a:r>
            <a:r>
              <a:rPr lang="de-DE" sz="1100" dirty="0" err="1"/>
              <a:t>geographically</a:t>
            </a:r>
            <a:r>
              <a:rPr lang="de-DE" sz="1100" dirty="0"/>
              <a:t>?</a:t>
            </a:r>
            <a:endParaRPr sz="1100" dirty="0"/>
          </a:p>
        </p:txBody>
      </p:sp>
      <p:sp>
        <p:nvSpPr>
          <p:cNvPr id="1000" name="Google Shape;1000;p33"/>
          <p:cNvSpPr txBox="1">
            <a:spLocks noGrp="1"/>
          </p:cNvSpPr>
          <p:nvPr>
            <p:ph type="subTitle" idx="2"/>
          </p:nvPr>
        </p:nvSpPr>
        <p:spPr>
          <a:xfrm>
            <a:off x="1776830" y="2316575"/>
            <a:ext cx="2661000" cy="12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 dirty="0"/>
              <a:t>To support </a:t>
            </a:r>
            <a:r>
              <a:rPr lang="en-GB" dirty="0" err="1"/>
              <a:t>Rockbuster</a:t>
            </a:r>
            <a:r>
              <a:rPr lang="en-GB" dirty="0"/>
              <a:t> Stealth’s online streaming launch by analysing customer and rental data to uncover actionable insights that inform marketing, inventory and geographic strategy.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1" name="Google Shape;1001;p33"/>
          <p:cNvSpPr txBox="1">
            <a:spLocks noGrp="1"/>
          </p:cNvSpPr>
          <p:nvPr>
            <p:ph type="subTitle" idx="3"/>
          </p:nvPr>
        </p:nvSpPr>
        <p:spPr>
          <a:xfrm>
            <a:off x="1776850" y="1854900"/>
            <a:ext cx="26610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</a:t>
            </a:r>
            <a:endParaRPr dirty="0"/>
          </a:p>
        </p:txBody>
      </p:sp>
      <p:grpSp>
        <p:nvGrpSpPr>
          <p:cNvPr id="1002" name="Google Shape;1002;p33"/>
          <p:cNvGrpSpPr/>
          <p:nvPr/>
        </p:nvGrpSpPr>
        <p:grpSpPr>
          <a:xfrm>
            <a:off x="1873888" y="4285613"/>
            <a:ext cx="212225" cy="212525"/>
            <a:chOff x="5462525" y="6910750"/>
            <a:chExt cx="212225" cy="212525"/>
          </a:xfrm>
        </p:grpSpPr>
        <p:sp>
          <p:nvSpPr>
            <p:cNvPr id="1003" name="Google Shape;1003;p33"/>
            <p:cNvSpPr/>
            <p:nvPr/>
          </p:nvSpPr>
          <p:spPr>
            <a:xfrm>
              <a:off x="5562300" y="6910750"/>
              <a:ext cx="12675" cy="80150"/>
            </a:xfrm>
            <a:custGeom>
              <a:avLst/>
              <a:gdLst/>
              <a:ahLst/>
              <a:cxnLst/>
              <a:rect l="l" t="t" r="r" b="b"/>
              <a:pathLst>
                <a:path w="507" h="3206" extrusionOk="0">
                  <a:moveTo>
                    <a:pt x="259" y="1"/>
                  </a:moveTo>
                  <a:cubicBezTo>
                    <a:pt x="113" y="1"/>
                    <a:pt x="1" y="125"/>
                    <a:pt x="1" y="248"/>
                  </a:cubicBezTo>
                  <a:lnTo>
                    <a:pt x="1" y="2946"/>
                  </a:lnTo>
                  <a:cubicBezTo>
                    <a:pt x="1" y="3093"/>
                    <a:pt x="113" y="3205"/>
                    <a:pt x="259" y="3205"/>
                  </a:cubicBezTo>
                  <a:cubicBezTo>
                    <a:pt x="394" y="3205"/>
                    <a:pt x="507" y="3093"/>
                    <a:pt x="507" y="2946"/>
                  </a:cubicBezTo>
                  <a:lnTo>
                    <a:pt x="507" y="248"/>
                  </a:lnTo>
                  <a:cubicBezTo>
                    <a:pt x="507" y="113"/>
                    <a:pt x="394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5562300" y="7043150"/>
              <a:ext cx="12675" cy="80125"/>
            </a:xfrm>
            <a:custGeom>
              <a:avLst/>
              <a:gdLst/>
              <a:ahLst/>
              <a:cxnLst/>
              <a:rect l="l" t="t" r="r" b="b"/>
              <a:pathLst>
                <a:path w="507" h="3205" extrusionOk="0">
                  <a:moveTo>
                    <a:pt x="259" y="0"/>
                  </a:moveTo>
                  <a:cubicBezTo>
                    <a:pt x="113" y="0"/>
                    <a:pt x="1" y="113"/>
                    <a:pt x="1" y="247"/>
                  </a:cubicBezTo>
                  <a:lnTo>
                    <a:pt x="1" y="2946"/>
                  </a:lnTo>
                  <a:cubicBezTo>
                    <a:pt x="1" y="3092"/>
                    <a:pt x="113" y="3204"/>
                    <a:pt x="259" y="3204"/>
                  </a:cubicBezTo>
                  <a:cubicBezTo>
                    <a:pt x="394" y="3204"/>
                    <a:pt x="507" y="3092"/>
                    <a:pt x="507" y="2946"/>
                  </a:cubicBezTo>
                  <a:lnTo>
                    <a:pt x="507" y="247"/>
                  </a:lnTo>
                  <a:cubicBezTo>
                    <a:pt x="507" y="113"/>
                    <a:pt x="394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55946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7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5462525" y="7010525"/>
              <a:ext cx="80125" cy="12400"/>
            </a:xfrm>
            <a:custGeom>
              <a:avLst/>
              <a:gdLst/>
              <a:ahLst/>
              <a:cxnLst/>
              <a:rect l="l" t="t" r="r" b="b"/>
              <a:pathLst>
                <a:path w="3205" h="496" extrusionOk="0">
                  <a:moveTo>
                    <a:pt x="259" y="1"/>
                  </a:moveTo>
                  <a:cubicBezTo>
                    <a:pt x="113" y="1"/>
                    <a:pt x="1" y="113"/>
                    <a:pt x="1" y="248"/>
                  </a:cubicBezTo>
                  <a:cubicBezTo>
                    <a:pt x="1" y="394"/>
                    <a:pt x="113" y="496"/>
                    <a:pt x="259" y="496"/>
                  </a:cubicBezTo>
                  <a:lnTo>
                    <a:pt x="2958" y="496"/>
                  </a:lnTo>
                  <a:cubicBezTo>
                    <a:pt x="3092" y="496"/>
                    <a:pt x="3205" y="394"/>
                    <a:pt x="3205" y="248"/>
                  </a:cubicBezTo>
                  <a:cubicBezTo>
                    <a:pt x="3205" y="113"/>
                    <a:pt x="3092" y="1"/>
                    <a:pt x="29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5508350" y="6957000"/>
              <a:ext cx="48075" cy="46775"/>
            </a:xfrm>
            <a:custGeom>
              <a:avLst/>
              <a:gdLst/>
              <a:ahLst/>
              <a:cxnLst/>
              <a:rect l="l" t="t" r="r" b="b"/>
              <a:pathLst>
                <a:path w="1923" h="1871" extrusionOk="0">
                  <a:moveTo>
                    <a:pt x="215" y="0"/>
                  </a:moveTo>
                  <a:cubicBezTo>
                    <a:pt x="163" y="0"/>
                    <a:pt x="113" y="17"/>
                    <a:pt x="79" y="51"/>
                  </a:cubicBezTo>
                  <a:cubicBezTo>
                    <a:pt x="0" y="141"/>
                    <a:pt x="0" y="265"/>
                    <a:pt x="79" y="332"/>
                  </a:cubicBezTo>
                  <a:lnTo>
                    <a:pt x="1552" y="1816"/>
                  </a:lnTo>
                  <a:cubicBezTo>
                    <a:pt x="1598" y="1851"/>
                    <a:pt x="1651" y="1871"/>
                    <a:pt x="1702" y="1871"/>
                  </a:cubicBezTo>
                  <a:cubicBezTo>
                    <a:pt x="1749" y="1871"/>
                    <a:pt x="1795" y="1854"/>
                    <a:pt x="1833" y="1816"/>
                  </a:cubicBezTo>
                  <a:cubicBezTo>
                    <a:pt x="1923" y="1726"/>
                    <a:pt x="1923" y="1602"/>
                    <a:pt x="1833" y="1535"/>
                  </a:cubicBezTo>
                  <a:lnTo>
                    <a:pt x="360" y="51"/>
                  </a:lnTo>
                  <a:cubicBezTo>
                    <a:pt x="321" y="17"/>
                    <a:pt x="267" y="0"/>
                    <a:pt x="2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5580850" y="7029800"/>
              <a:ext cx="47825" cy="46875"/>
            </a:xfrm>
            <a:custGeom>
              <a:avLst/>
              <a:gdLst/>
              <a:ahLst/>
              <a:cxnLst/>
              <a:rect l="l" t="t" r="r" b="b"/>
              <a:pathLst>
                <a:path w="1913" h="1875" extrusionOk="0">
                  <a:moveTo>
                    <a:pt x="223" y="0"/>
                  </a:moveTo>
                  <a:cubicBezTo>
                    <a:pt x="172" y="0"/>
                    <a:pt x="124" y="17"/>
                    <a:pt x="91" y="51"/>
                  </a:cubicBezTo>
                  <a:cubicBezTo>
                    <a:pt x="1" y="141"/>
                    <a:pt x="1" y="264"/>
                    <a:pt x="91" y="332"/>
                  </a:cubicBezTo>
                  <a:lnTo>
                    <a:pt x="1564" y="1816"/>
                  </a:lnTo>
                  <a:cubicBezTo>
                    <a:pt x="1608" y="1855"/>
                    <a:pt x="1659" y="1875"/>
                    <a:pt x="1708" y="1875"/>
                  </a:cubicBezTo>
                  <a:cubicBezTo>
                    <a:pt x="1757" y="1875"/>
                    <a:pt x="1805" y="1855"/>
                    <a:pt x="1845" y="1816"/>
                  </a:cubicBezTo>
                  <a:cubicBezTo>
                    <a:pt x="1912" y="1726"/>
                    <a:pt x="1912" y="1602"/>
                    <a:pt x="1845" y="1535"/>
                  </a:cubicBezTo>
                  <a:lnTo>
                    <a:pt x="372" y="51"/>
                  </a:lnTo>
                  <a:cubicBezTo>
                    <a:pt x="327" y="17"/>
                    <a:pt x="273" y="0"/>
                    <a:pt x="2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5580850" y="6957000"/>
              <a:ext cx="47825" cy="46675"/>
            </a:xfrm>
            <a:custGeom>
              <a:avLst/>
              <a:gdLst/>
              <a:ahLst/>
              <a:cxnLst/>
              <a:rect l="l" t="t" r="r" b="b"/>
              <a:pathLst>
                <a:path w="1913" h="1867" extrusionOk="0">
                  <a:moveTo>
                    <a:pt x="1712" y="0"/>
                  </a:moveTo>
                  <a:cubicBezTo>
                    <a:pt x="1662" y="0"/>
                    <a:pt x="1608" y="17"/>
                    <a:pt x="1564" y="51"/>
                  </a:cubicBezTo>
                  <a:lnTo>
                    <a:pt x="91" y="1535"/>
                  </a:lnTo>
                  <a:cubicBezTo>
                    <a:pt x="1" y="1614"/>
                    <a:pt x="1" y="1726"/>
                    <a:pt x="91" y="1816"/>
                  </a:cubicBezTo>
                  <a:cubicBezTo>
                    <a:pt x="130" y="1850"/>
                    <a:pt x="178" y="1867"/>
                    <a:pt x="227" y="1867"/>
                  </a:cubicBezTo>
                  <a:cubicBezTo>
                    <a:pt x="276" y="1867"/>
                    <a:pt x="327" y="1850"/>
                    <a:pt x="372" y="1816"/>
                  </a:cubicBezTo>
                  <a:lnTo>
                    <a:pt x="1845" y="332"/>
                  </a:lnTo>
                  <a:cubicBezTo>
                    <a:pt x="1912" y="253"/>
                    <a:pt x="1912" y="141"/>
                    <a:pt x="1845" y="51"/>
                  </a:cubicBezTo>
                  <a:cubicBezTo>
                    <a:pt x="1811" y="17"/>
                    <a:pt x="1763" y="0"/>
                    <a:pt x="1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5508350" y="7029800"/>
              <a:ext cx="48075" cy="46875"/>
            </a:xfrm>
            <a:custGeom>
              <a:avLst/>
              <a:gdLst/>
              <a:ahLst/>
              <a:cxnLst/>
              <a:rect l="l" t="t" r="r" b="b"/>
              <a:pathLst>
                <a:path w="1923" h="1875" extrusionOk="0">
                  <a:moveTo>
                    <a:pt x="1701" y="0"/>
                  </a:moveTo>
                  <a:cubicBezTo>
                    <a:pt x="1650" y="0"/>
                    <a:pt x="1597" y="17"/>
                    <a:pt x="1552" y="51"/>
                  </a:cubicBezTo>
                  <a:lnTo>
                    <a:pt x="79" y="1535"/>
                  </a:lnTo>
                  <a:cubicBezTo>
                    <a:pt x="0" y="1613"/>
                    <a:pt x="0" y="1726"/>
                    <a:pt x="79" y="1816"/>
                  </a:cubicBezTo>
                  <a:cubicBezTo>
                    <a:pt x="124" y="1855"/>
                    <a:pt x="177" y="1875"/>
                    <a:pt x="228" y="1875"/>
                  </a:cubicBezTo>
                  <a:cubicBezTo>
                    <a:pt x="279" y="1875"/>
                    <a:pt x="326" y="1855"/>
                    <a:pt x="360" y="1816"/>
                  </a:cubicBezTo>
                  <a:lnTo>
                    <a:pt x="1833" y="332"/>
                  </a:lnTo>
                  <a:cubicBezTo>
                    <a:pt x="1923" y="253"/>
                    <a:pt x="1923" y="129"/>
                    <a:pt x="1833" y="51"/>
                  </a:cubicBezTo>
                  <a:cubicBezTo>
                    <a:pt x="1799" y="17"/>
                    <a:pt x="1751" y="0"/>
                    <a:pt x="1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33"/>
          <p:cNvGrpSpPr/>
          <p:nvPr/>
        </p:nvGrpSpPr>
        <p:grpSpPr>
          <a:xfrm>
            <a:off x="8037838" y="3245225"/>
            <a:ext cx="636900" cy="1649850"/>
            <a:chOff x="3098800" y="5574875"/>
            <a:chExt cx="636900" cy="1649850"/>
          </a:xfrm>
        </p:grpSpPr>
        <p:sp>
          <p:nvSpPr>
            <p:cNvPr id="1012" name="Google Shape;1012;p33"/>
            <p:cNvSpPr/>
            <p:nvPr/>
          </p:nvSpPr>
          <p:spPr>
            <a:xfrm>
              <a:off x="3098800" y="6866075"/>
              <a:ext cx="635225" cy="142250"/>
            </a:xfrm>
            <a:custGeom>
              <a:avLst/>
              <a:gdLst/>
              <a:ahLst/>
              <a:cxnLst/>
              <a:rect l="l" t="t" r="r" b="b"/>
              <a:pathLst>
                <a:path w="25409" h="5690" extrusionOk="0">
                  <a:moveTo>
                    <a:pt x="21980" y="0"/>
                  </a:moveTo>
                  <a:lnTo>
                    <a:pt x="3351" y="158"/>
                  </a:lnTo>
                  <a:cubicBezTo>
                    <a:pt x="3025" y="158"/>
                    <a:pt x="2732" y="338"/>
                    <a:pt x="2575" y="630"/>
                  </a:cubicBezTo>
                  <a:lnTo>
                    <a:pt x="1" y="5689"/>
                  </a:lnTo>
                  <a:lnTo>
                    <a:pt x="25409" y="5475"/>
                  </a:lnTo>
                  <a:lnTo>
                    <a:pt x="22755" y="461"/>
                  </a:lnTo>
                  <a:cubicBezTo>
                    <a:pt x="22598" y="169"/>
                    <a:pt x="22306" y="0"/>
                    <a:pt x="21980" y="0"/>
                  </a:cubicBezTo>
                  <a:close/>
                </a:path>
              </a:pathLst>
            </a:custGeom>
            <a:solidFill>
              <a:srgbClr val="312650">
                <a:alpha val="61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3209825" y="6901175"/>
              <a:ext cx="407275" cy="85250"/>
            </a:xfrm>
            <a:custGeom>
              <a:avLst/>
              <a:gdLst/>
              <a:ahLst/>
              <a:cxnLst/>
              <a:rect l="l" t="t" r="r" b="b"/>
              <a:pathLst>
                <a:path w="16291" h="3410" extrusionOk="0">
                  <a:moveTo>
                    <a:pt x="8427" y="1"/>
                  </a:moveTo>
                  <a:cubicBezTo>
                    <a:pt x="8328" y="1"/>
                    <a:pt x="8229" y="1"/>
                    <a:pt x="8129" y="2"/>
                  </a:cubicBezTo>
                  <a:cubicBezTo>
                    <a:pt x="3632" y="35"/>
                    <a:pt x="0" y="834"/>
                    <a:pt x="0" y="1767"/>
                  </a:cubicBezTo>
                  <a:cubicBezTo>
                    <a:pt x="11" y="2690"/>
                    <a:pt x="3505" y="3409"/>
                    <a:pt x="7853" y="3409"/>
                  </a:cubicBezTo>
                  <a:cubicBezTo>
                    <a:pt x="7952" y="3409"/>
                    <a:pt x="8051" y="3409"/>
                    <a:pt x="8151" y="3408"/>
                  </a:cubicBezTo>
                  <a:cubicBezTo>
                    <a:pt x="12648" y="3363"/>
                    <a:pt x="16291" y="2576"/>
                    <a:pt x="16279" y="1632"/>
                  </a:cubicBezTo>
                  <a:cubicBezTo>
                    <a:pt x="16268" y="719"/>
                    <a:pt x="12786" y="1"/>
                    <a:pt x="8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3236250" y="6884350"/>
              <a:ext cx="362575" cy="87800"/>
            </a:xfrm>
            <a:custGeom>
              <a:avLst/>
              <a:gdLst/>
              <a:ahLst/>
              <a:cxnLst/>
              <a:rect l="l" t="t" r="r" b="b"/>
              <a:pathLst>
                <a:path w="14503" h="3512" extrusionOk="0">
                  <a:moveTo>
                    <a:pt x="13907" y="0"/>
                  </a:moveTo>
                  <a:lnTo>
                    <a:pt x="618" y="113"/>
                  </a:lnTo>
                  <a:lnTo>
                    <a:pt x="68" y="2069"/>
                  </a:lnTo>
                  <a:cubicBezTo>
                    <a:pt x="0" y="2327"/>
                    <a:pt x="135" y="2608"/>
                    <a:pt x="405" y="2698"/>
                  </a:cubicBezTo>
                  <a:cubicBezTo>
                    <a:pt x="1242" y="2980"/>
                    <a:pt x="3219" y="3512"/>
                    <a:pt x="6289" y="3512"/>
                  </a:cubicBezTo>
                  <a:cubicBezTo>
                    <a:pt x="8374" y="3512"/>
                    <a:pt x="10963" y="3266"/>
                    <a:pt x="14042" y="2530"/>
                  </a:cubicBezTo>
                  <a:cubicBezTo>
                    <a:pt x="14323" y="2451"/>
                    <a:pt x="14503" y="2159"/>
                    <a:pt x="14413" y="1878"/>
                  </a:cubicBezTo>
                  <a:lnTo>
                    <a:pt x="13907" y="0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3251700" y="6859000"/>
              <a:ext cx="332525" cy="53525"/>
            </a:xfrm>
            <a:custGeom>
              <a:avLst/>
              <a:gdLst/>
              <a:ahLst/>
              <a:cxnLst/>
              <a:rect l="l" t="t" r="r" b="b"/>
              <a:pathLst>
                <a:path w="13301" h="2141" extrusionOk="0">
                  <a:moveTo>
                    <a:pt x="7022" y="1"/>
                  </a:moveTo>
                  <a:cubicBezTo>
                    <a:pt x="6897" y="1"/>
                    <a:pt x="6771" y="1"/>
                    <a:pt x="6645" y="2"/>
                  </a:cubicBezTo>
                  <a:cubicBezTo>
                    <a:pt x="2968" y="36"/>
                    <a:pt x="0" y="542"/>
                    <a:pt x="0" y="1127"/>
                  </a:cubicBezTo>
                  <a:cubicBezTo>
                    <a:pt x="11" y="1691"/>
                    <a:pt x="2789" y="2140"/>
                    <a:pt x="6279" y="2140"/>
                  </a:cubicBezTo>
                  <a:cubicBezTo>
                    <a:pt x="6404" y="2140"/>
                    <a:pt x="6529" y="2140"/>
                    <a:pt x="6656" y="2138"/>
                  </a:cubicBezTo>
                  <a:cubicBezTo>
                    <a:pt x="10332" y="2105"/>
                    <a:pt x="13300" y="1599"/>
                    <a:pt x="13300" y="1014"/>
                  </a:cubicBezTo>
                  <a:cubicBezTo>
                    <a:pt x="13289" y="450"/>
                    <a:pt x="10512" y="1"/>
                    <a:pt x="7022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3098800" y="7002675"/>
              <a:ext cx="636900" cy="222050"/>
            </a:xfrm>
            <a:custGeom>
              <a:avLst/>
              <a:gdLst/>
              <a:ahLst/>
              <a:cxnLst/>
              <a:rect l="l" t="t" r="r" b="b"/>
              <a:pathLst>
                <a:path w="25476" h="8882" extrusionOk="0">
                  <a:moveTo>
                    <a:pt x="25420" y="0"/>
                  </a:moveTo>
                  <a:lnTo>
                    <a:pt x="1" y="225"/>
                  </a:lnTo>
                  <a:lnTo>
                    <a:pt x="57" y="7499"/>
                  </a:lnTo>
                  <a:cubicBezTo>
                    <a:pt x="57" y="8275"/>
                    <a:pt x="686" y="8882"/>
                    <a:pt x="1462" y="8882"/>
                  </a:cubicBezTo>
                  <a:lnTo>
                    <a:pt x="24104" y="8691"/>
                  </a:lnTo>
                  <a:cubicBezTo>
                    <a:pt x="24880" y="8691"/>
                    <a:pt x="25476" y="8050"/>
                    <a:pt x="25476" y="7274"/>
                  </a:cubicBezTo>
                  <a:lnTo>
                    <a:pt x="25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3284575" y="6831500"/>
              <a:ext cx="265075" cy="64250"/>
            </a:xfrm>
            <a:custGeom>
              <a:avLst/>
              <a:gdLst/>
              <a:ahLst/>
              <a:cxnLst/>
              <a:rect l="l" t="t" r="r" b="b"/>
              <a:pathLst>
                <a:path w="10603" h="2570" extrusionOk="0">
                  <a:moveTo>
                    <a:pt x="10175" y="1"/>
                  </a:moveTo>
                  <a:lnTo>
                    <a:pt x="450" y="79"/>
                  </a:lnTo>
                  <a:lnTo>
                    <a:pt x="57" y="1507"/>
                  </a:lnTo>
                  <a:cubicBezTo>
                    <a:pt x="1" y="1709"/>
                    <a:pt x="113" y="1901"/>
                    <a:pt x="304" y="1968"/>
                  </a:cubicBezTo>
                  <a:cubicBezTo>
                    <a:pt x="912" y="2182"/>
                    <a:pt x="2351" y="2570"/>
                    <a:pt x="4583" y="2570"/>
                  </a:cubicBezTo>
                  <a:cubicBezTo>
                    <a:pt x="6110" y="2570"/>
                    <a:pt x="8009" y="2388"/>
                    <a:pt x="10265" y="1844"/>
                  </a:cubicBezTo>
                  <a:cubicBezTo>
                    <a:pt x="10479" y="1788"/>
                    <a:pt x="10602" y="1575"/>
                    <a:pt x="10546" y="1383"/>
                  </a:cubicBezTo>
                  <a:lnTo>
                    <a:pt x="10175" y="1"/>
                  </a:lnTo>
                  <a:close/>
                </a:path>
              </a:pathLst>
            </a:custGeom>
            <a:solidFill>
              <a:srgbClr val="FFCA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3295825" y="6812675"/>
              <a:ext cx="242850" cy="39100"/>
            </a:xfrm>
            <a:custGeom>
              <a:avLst/>
              <a:gdLst/>
              <a:ahLst/>
              <a:cxnLst/>
              <a:rect l="l" t="t" r="r" b="b"/>
              <a:pathLst>
                <a:path w="9714" h="1564" extrusionOk="0">
                  <a:moveTo>
                    <a:pt x="4987" y="0"/>
                  </a:moveTo>
                  <a:cubicBezTo>
                    <a:pt x="4944" y="0"/>
                    <a:pt x="4901" y="0"/>
                    <a:pt x="4857" y="0"/>
                  </a:cubicBezTo>
                  <a:cubicBezTo>
                    <a:pt x="2170" y="12"/>
                    <a:pt x="0" y="383"/>
                    <a:pt x="0" y="810"/>
                  </a:cubicBezTo>
                  <a:cubicBezTo>
                    <a:pt x="0" y="1241"/>
                    <a:pt x="2109" y="1563"/>
                    <a:pt x="4734" y="1563"/>
                  </a:cubicBezTo>
                  <a:cubicBezTo>
                    <a:pt x="4779" y="1563"/>
                    <a:pt x="4823" y="1563"/>
                    <a:pt x="4868" y="1563"/>
                  </a:cubicBezTo>
                  <a:cubicBezTo>
                    <a:pt x="7555" y="1541"/>
                    <a:pt x="9714" y="1181"/>
                    <a:pt x="9714" y="742"/>
                  </a:cubicBezTo>
                  <a:cubicBezTo>
                    <a:pt x="9714" y="333"/>
                    <a:pt x="7603" y="0"/>
                    <a:pt x="4987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3197175" y="5574875"/>
              <a:ext cx="419650" cy="1263725"/>
            </a:xfrm>
            <a:custGeom>
              <a:avLst/>
              <a:gdLst/>
              <a:ahLst/>
              <a:cxnLst/>
              <a:rect l="l" t="t" r="r" b="b"/>
              <a:pathLst>
                <a:path w="16786" h="50549" extrusionOk="0">
                  <a:moveTo>
                    <a:pt x="8328" y="1"/>
                  </a:moveTo>
                  <a:cubicBezTo>
                    <a:pt x="8310" y="1"/>
                    <a:pt x="8293" y="1"/>
                    <a:pt x="8275" y="1"/>
                  </a:cubicBezTo>
                  <a:cubicBezTo>
                    <a:pt x="2789" y="46"/>
                    <a:pt x="3857" y="7016"/>
                    <a:pt x="6723" y="8196"/>
                  </a:cubicBezTo>
                  <a:lnTo>
                    <a:pt x="6544" y="8927"/>
                  </a:lnTo>
                  <a:lnTo>
                    <a:pt x="2249" y="10501"/>
                  </a:lnTo>
                  <a:cubicBezTo>
                    <a:pt x="810" y="11063"/>
                    <a:pt x="0" y="12536"/>
                    <a:pt x="304" y="14009"/>
                  </a:cubicBezTo>
                  <a:lnTo>
                    <a:pt x="2845" y="25611"/>
                  </a:lnTo>
                  <a:cubicBezTo>
                    <a:pt x="2912" y="25948"/>
                    <a:pt x="3182" y="26229"/>
                    <a:pt x="3531" y="26319"/>
                  </a:cubicBezTo>
                  <a:cubicBezTo>
                    <a:pt x="3935" y="26432"/>
                    <a:pt x="4216" y="26803"/>
                    <a:pt x="4228" y="27207"/>
                  </a:cubicBezTo>
                  <a:lnTo>
                    <a:pt x="4925" y="50153"/>
                  </a:lnTo>
                  <a:cubicBezTo>
                    <a:pt x="4925" y="50153"/>
                    <a:pt x="5497" y="50549"/>
                    <a:pt x="8423" y="50549"/>
                  </a:cubicBezTo>
                  <a:cubicBezTo>
                    <a:pt x="8539" y="50549"/>
                    <a:pt x="8658" y="50548"/>
                    <a:pt x="8781" y="50547"/>
                  </a:cubicBezTo>
                  <a:cubicBezTo>
                    <a:pt x="12030" y="50524"/>
                    <a:pt x="12491" y="50097"/>
                    <a:pt x="12491" y="50097"/>
                  </a:cubicBezTo>
                  <a:lnTo>
                    <a:pt x="12806" y="27140"/>
                  </a:lnTo>
                  <a:cubicBezTo>
                    <a:pt x="12806" y="26735"/>
                    <a:pt x="13087" y="26364"/>
                    <a:pt x="13491" y="26241"/>
                  </a:cubicBezTo>
                  <a:cubicBezTo>
                    <a:pt x="13840" y="26128"/>
                    <a:pt x="14098" y="25847"/>
                    <a:pt x="14166" y="25510"/>
                  </a:cubicBezTo>
                  <a:lnTo>
                    <a:pt x="16482" y="13874"/>
                  </a:lnTo>
                  <a:cubicBezTo>
                    <a:pt x="16785" y="12401"/>
                    <a:pt x="15942" y="10940"/>
                    <a:pt x="14492" y="10400"/>
                  </a:cubicBezTo>
                  <a:lnTo>
                    <a:pt x="10164" y="8894"/>
                  </a:lnTo>
                  <a:lnTo>
                    <a:pt x="9984" y="8163"/>
                  </a:lnTo>
                  <a:cubicBezTo>
                    <a:pt x="12819" y="6930"/>
                    <a:pt x="13777" y="1"/>
                    <a:pt x="83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3361300" y="5778925"/>
              <a:ext cx="85475" cy="19650"/>
            </a:xfrm>
            <a:custGeom>
              <a:avLst/>
              <a:gdLst/>
              <a:ahLst/>
              <a:cxnLst/>
              <a:rect l="l" t="t" r="r" b="b"/>
              <a:pathLst>
                <a:path w="3419" h="786" extrusionOk="0">
                  <a:moveTo>
                    <a:pt x="3419" y="1"/>
                  </a:moveTo>
                  <a:cubicBezTo>
                    <a:pt x="3419" y="1"/>
                    <a:pt x="2694" y="301"/>
                    <a:pt x="1706" y="301"/>
                  </a:cubicBezTo>
                  <a:cubicBezTo>
                    <a:pt x="1237" y="301"/>
                    <a:pt x="708" y="233"/>
                    <a:pt x="170" y="34"/>
                  </a:cubicBezTo>
                  <a:lnTo>
                    <a:pt x="1" y="765"/>
                  </a:lnTo>
                  <a:cubicBezTo>
                    <a:pt x="267" y="779"/>
                    <a:pt x="512" y="786"/>
                    <a:pt x="738" y="786"/>
                  </a:cubicBezTo>
                  <a:cubicBezTo>
                    <a:pt x="3239" y="786"/>
                    <a:pt x="3419" y="1"/>
                    <a:pt x="3419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3278950" y="5926200"/>
              <a:ext cx="203250" cy="131000"/>
            </a:xfrm>
            <a:custGeom>
              <a:avLst/>
              <a:gdLst/>
              <a:ahLst/>
              <a:cxnLst/>
              <a:rect l="l" t="t" r="r" b="b"/>
              <a:pathLst>
                <a:path w="8130" h="5240" extrusionOk="0">
                  <a:moveTo>
                    <a:pt x="1" y="1"/>
                  </a:moveTo>
                  <a:lnTo>
                    <a:pt x="642" y="5240"/>
                  </a:lnTo>
                  <a:lnTo>
                    <a:pt x="8129" y="4869"/>
                  </a:lnTo>
                  <a:lnTo>
                    <a:pt x="1170" y="47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3340525" y="5923675"/>
              <a:ext cx="200700" cy="131575"/>
            </a:xfrm>
            <a:custGeom>
              <a:avLst/>
              <a:gdLst/>
              <a:ahLst/>
              <a:cxnLst/>
              <a:rect l="l" t="t" r="r" b="b"/>
              <a:pathLst>
                <a:path w="8028" h="5263" extrusionOk="0">
                  <a:moveTo>
                    <a:pt x="8027" y="1"/>
                  </a:moveTo>
                  <a:lnTo>
                    <a:pt x="6948" y="4812"/>
                  </a:lnTo>
                  <a:lnTo>
                    <a:pt x="0" y="5003"/>
                  </a:lnTo>
                  <a:lnTo>
                    <a:pt x="7476" y="5262"/>
                  </a:lnTo>
                  <a:lnTo>
                    <a:pt x="8027" y="1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3255925" y="6112000"/>
              <a:ext cx="306100" cy="17450"/>
            </a:xfrm>
            <a:custGeom>
              <a:avLst/>
              <a:gdLst/>
              <a:ahLst/>
              <a:cxnLst/>
              <a:rect l="l" t="t" r="r" b="b"/>
              <a:pathLst>
                <a:path w="12244" h="698" extrusionOk="0">
                  <a:moveTo>
                    <a:pt x="6363" y="0"/>
                  </a:moveTo>
                  <a:lnTo>
                    <a:pt x="0" y="697"/>
                  </a:lnTo>
                  <a:lnTo>
                    <a:pt x="12243" y="596"/>
                  </a:lnTo>
                  <a:lnTo>
                    <a:pt x="6363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3393925" y="6354825"/>
              <a:ext cx="41900" cy="484000"/>
            </a:xfrm>
            <a:custGeom>
              <a:avLst/>
              <a:gdLst/>
              <a:ahLst/>
              <a:cxnLst/>
              <a:rect l="l" t="t" r="r" b="b"/>
              <a:pathLst>
                <a:path w="1676" h="19360" extrusionOk="0">
                  <a:moveTo>
                    <a:pt x="675" y="0"/>
                  </a:moveTo>
                  <a:lnTo>
                    <a:pt x="0" y="19360"/>
                  </a:lnTo>
                  <a:lnTo>
                    <a:pt x="1675" y="19349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3247475" y="7033575"/>
              <a:ext cx="344900" cy="161075"/>
            </a:xfrm>
            <a:custGeom>
              <a:avLst/>
              <a:gdLst/>
              <a:ahLst/>
              <a:cxnLst/>
              <a:rect l="l" t="t" r="r" b="b"/>
              <a:pathLst>
                <a:path w="13796" h="6443" extrusionOk="0">
                  <a:moveTo>
                    <a:pt x="12694" y="1"/>
                  </a:moveTo>
                  <a:lnTo>
                    <a:pt x="1058" y="102"/>
                  </a:lnTo>
                  <a:cubicBezTo>
                    <a:pt x="1058" y="552"/>
                    <a:pt x="687" y="912"/>
                    <a:pt x="237" y="934"/>
                  </a:cubicBezTo>
                  <a:lnTo>
                    <a:pt x="1" y="934"/>
                  </a:lnTo>
                  <a:lnTo>
                    <a:pt x="46" y="5622"/>
                  </a:lnTo>
                  <a:lnTo>
                    <a:pt x="282" y="5622"/>
                  </a:lnTo>
                  <a:cubicBezTo>
                    <a:pt x="732" y="5622"/>
                    <a:pt x="1091" y="5993"/>
                    <a:pt x="1114" y="6443"/>
                  </a:cubicBezTo>
                  <a:lnTo>
                    <a:pt x="12750" y="6342"/>
                  </a:lnTo>
                  <a:cubicBezTo>
                    <a:pt x="12750" y="5892"/>
                    <a:pt x="13110" y="5521"/>
                    <a:pt x="13559" y="5510"/>
                  </a:cubicBezTo>
                  <a:lnTo>
                    <a:pt x="13795" y="5510"/>
                  </a:lnTo>
                  <a:lnTo>
                    <a:pt x="13762" y="822"/>
                  </a:lnTo>
                  <a:lnTo>
                    <a:pt x="13514" y="822"/>
                  </a:lnTo>
                  <a:cubicBezTo>
                    <a:pt x="13065" y="822"/>
                    <a:pt x="12705" y="451"/>
                    <a:pt x="126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3280375" y="7090075"/>
              <a:ext cx="273200" cy="11275"/>
            </a:xfrm>
            <a:custGeom>
              <a:avLst/>
              <a:gdLst/>
              <a:ahLst/>
              <a:cxnLst/>
              <a:rect l="l" t="t" r="r" b="b"/>
              <a:pathLst>
                <a:path w="10928" h="451" extrusionOk="0">
                  <a:moveTo>
                    <a:pt x="10737" y="1"/>
                  </a:moveTo>
                  <a:lnTo>
                    <a:pt x="191" y="91"/>
                  </a:lnTo>
                  <a:cubicBezTo>
                    <a:pt x="90" y="91"/>
                    <a:pt x="0" y="169"/>
                    <a:pt x="0" y="270"/>
                  </a:cubicBezTo>
                  <a:cubicBezTo>
                    <a:pt x="0" y="372"/>
                    <a:pt x="90" y="450"/>
                    <a:pt x="191" y="450"/>
                  </a:cubicBezTo>
                  <a:lnTo>
                    <a:pt x="10737" y="372"/>
                  </a:lnTo>
                  <a:cubicBezTo>
                    <a:pt x="10838" y="372"/>
                    <a:pt x="10928" y="282"/>
                    <a:pt x="10928" y="180"/>
                  </a:cubicBezTo>
                  <a:cubicBezTo>
                    <a:pt x="10928" y="68"/>
                    <a:pt x="10838" y="1"/>
                    <a:pt x="10737" y="1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3351750" y="7129150"/>
              <a:ext cx="131575" cy="10150"/>
            </a:xfrm>
            <a:custGeom>
              <a:avLst/>
              <a:gdLst/>
              <a:ahLst/>
              <a:cxnLst/>
              <a:rect l="l" t="t" r="r" b="b"/>
              <a:pathLst>
                <a:path w="5263" h="406" extrusionOk="0">
                  <a:moveTo>
                    <a:pt x="5172" y="0"/>
                  </a:moveTo>
                  <a:lnTo>
                    <a:pt x="91" y="45"/>
                  </a:lnTo>
                  <a:cubicBezTo>
                    <a:pt x="46" y="45"/>
                    <a:pt x="1" y="124"/>
                    <a:pt x="1" y="225"/>
                  </a:cubicBezTo>
                  <a:cubicBezTo>
                    <a:pt x="1" y="326"/>
                    <a:pt x="46" y="405"/>
                    <a:pt x="91" y="405"/>
                  </a:cubicBezTo>
                  <a:lnTo>
                    <a:pt x="5172" y="360"/>
                  </a:lnTo>
                  <a:cubicBezTo>
                    <a:pt x="5217" y="360"/>
                    <a:pt x="5262" y="281"/>
                    <a:pt x="5262" y="180"/>
                  </a:cubicBezTo>
                  <a:cubicBezTo>
                    <a:pt x="5262" y="90"/>
                    <a:pt x="5217" y="0"/>
                    <a:pt x="5172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3306775" y="6236500"/>
              <a:ext cx="201850" cy="16075"/>
            </a:xfrm>
            <a:custGeom>
              <a:avLst/>
              <a:gdLst/>
              <a:ahLst/>
              <a:cxnLst/>
              <a:rect l="l" t="t" r="r" b="b"/>
              <a:pathLst>
                <a:path w="8074" h="643" extrusionOk="0">
                  <a:moveTo>
                    <a:pt x="8073" y="0"/>
                  </a:moveTo>
                  <a:lnTo>
                    <a:pt x="1" y="68"/>
                  </a:lnTo>
                  <a:cubicBezTo>
                    <a:pt x="1" y="68"/>
                    <a:pt x="1800" y="643"/>
                    <a:pt x="4040" y="643"/>
                  </a:cubicBezTo>
                  <a:cubicBezTo>
                    <a:pt x="4103" y="643"/>
                    <a:pt x="4165" y="642"/>
                    <a:pt x="4228" y="641"/>
                  </a:cubicBezTo>
                  <a:cubicBezTo>
                    <a:pt x="6567" y="619"/>
                    <a:pt x="8073" y="0"/>
                    <a:pt x="8073" y="0"/>
                  </a:cubicBezTo>
                  <a:close/>
                </a:path>
              </a:pathLst>
            </a:custGeom>
            <a:solidFill>
              <a:srgbClr val="FF514F">
                <a:alpha val="3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3432150" y="5594650"/>
              <a:ext cx="58475" cy="66000"/>
            </a:xfrm>
            <a:custGeom>
              <a:avLst/>
              <a:gdLst/>
              <a:ahLst/>
              <a:cxnLst/>
              <a:rect l="l" t="t" r="r" b="b"/>
              <a:pathLst>
                <a:path w="2339" h="2640" extrusionOk="0">
                  <a:moveTo>
                    <a:pt x="393" y="1"/>
                  </a:moveTo>
                  <a:cubicBezTo>
                    <a:pt x="313" y="1"/>
                    <a:pt x="234" y="18"/>
                    <a:pt x="146" y="53"/>
                  </a:cubicBezTo>
                  <a:cubicBezTo>
                    <a:pt x="23" y="109"/>
                    <a:pt x="0" y="278"/>
                    <a:pt x="56" y="390"/>
                  </a:cubicBezTo>
                  <a:cubicBezTo>
                    <a:pt x="169" y="604"/>
                    <a:pt x="427" y="705"/>
                    <a:pt x="618" y="829"/>
                  </a:cubicBezTo>
                  <a:cubicBezTo>
                    <a:pt x="641" y="840"/>
                    <a:pt x="652" y="851"/>
                    <a:pt x="675" y="874"/>
                  </a:cubicBezTo>
                  <a:lnTo>
                    <a:pt x="697" y="874"/>
                  </a:lnTo>
                  <a:lnTo>
                    <a:pt x="708" y="885"/>
                  </a:lnTo>
                  <a:cubicBezTo>
                    <a:pt x="753" y="907"/>
                    <a:pt x="787" y="952"/>
                    <a:pt x="821" y="986"/>
                  </a:cubicBezTo>
                  <a:cubicBezTo>
                    <a:pt x="899" y="1054"/>
                    <a:pt x="978" y="1132"/>
                    <a:pt x="1046" y="1222"/>
                  </a:cubicBezTo>
                  <a:lnTo>
                    <a:pt x="1068" y="1245"/>
                  </a:lnTo>
                  <a:cubicBezTo>
                    <a:pt x="1091" y="1256"/>
                    <a:pt x="1091" y="1278"/>
                    <a:pt x="1102" y="1278"/>
                  </a:cubicBezTo>
                  <a:lnTo>
                    <a:pt x="1181" y="1402"/>
                  </a:lnTo>
                  <a:cubicBezTo>
                    <a:pt x="1237" y="1481"/>
                    <a:pt x="1293" y="1582"/>
                    <a:pt x="1338" y="1683"/>
                  </a:cubicBezTo>
                  <a:cubicBezTo>
                    <a:pt x="1349" y="1706"/>
                    <a:pt x="1349" y="1728"/>
                    <a:pt x="1372" y="1751"/>
                  </a:cubicBezTo>
                  <a:cubicBezTo>
                    <a:pt x="1383" y="1796"/>
                    <a:pt x="1394" y="1852"/>
                    <a:pt x="1428" y="1897"/>
                  </a:cubicBezTo>
                  <a:cubicBezTo>
                    <a:pt x="1439" y="1953"/>
                    <a:pt x="1462" y="2020"/>
                    <a:pt x="1484" y="2077"/>
                  </a:cubicBezTo>
                  <a:lnTo>
                    <a:pt x="1484" y="2099"/>
                  </a:lnTo>
                  <a:lnTo>
                    <a:pt x="1484" y="2212"/>
                  </a:lnTo>
                  <a:cubicBezTo>
                    <a:pt x="1484" y="2431"/>
                    <a:pt x="1666" y="2639"/>
                    <a:pt x="1893" y="2639"/>
                  </a:cubicBezTo>
                  <a:cubicBezTo>
                    <a:pt x="1899" y="2639"/>
                    <a:pt x="1905" y="2639"/>
                    <a:pt x="1911" y="2639"/>
                  </a:cubicBezTo>
                  <a:cubicBezTo>
                    <a:pt x="2170" y="2627"/>
                    <a:pt x="2327" y="2436"/>
                    <a:pt x="2339" y="2200"/>
                  </a:cubicBezTo>
                  <a:cubicBezTo>
                    <a:pt x="2339" y="1919"/>
                    <a:pt x="2215" y="1604"/>
                    <a:pt x="2069" y="1335"/>
                  </a:cubicBezTo>
                  <a:cubicBezTo>
                    <a:pt x="1945" y="1099"/>
                    <a:pt x="1788" y="885"/>
                    <a:pt x="1608" y="683"/>
                  </a:cubicBezTo>
                  <a:cubicBezTo>
                    <a:pt x="1428" y="503"/>
                    <a:pt x="1226" y="334"/>
                    <a:pt x="1001" y="210"/>
                  </a:cubicBezTo>
                  <a:cubicBezTo>
                    <a:pt x="888" y="143"/>
                    <a:pt x="765" y="87"/>
                    <a:pt x="618" y="42"/>
                  </a:cubicBezTo>
                  <a:cubicBezTo>
                    <a:pt x="538" y="15"/>
                    <a:pt x="465" y="1"/>
                    <a:pt x="3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3472050" y="5673950"/>
              <a:ext cx="18300" cy="31625"/>
            </a:xfrm>
            <a:custGeom>
              <a:avLst/>
              <a:gdLst/>
              <a:ahLst/>
              <a:cxnLst/>
              <a:rect l="l" t="t" r="r" b="b"/>
              <a:pathLst>
                <a:path w="732" h="1265" extrusionOk="0">
                  <a:moveTo>
                    <a:pt x="439" y="0"/>
                  </a:moveTo>
                  <a:cubicBezTo>
                    <a:pt x="381" y="0"/>
                    <a:pt x="317" y="30"/>
                    <a:pt x="259" y="74"/>
                  </a:cubicBezTo>
                  <a:cubicBezTo>
                    <a:pt x="192" y="130"/>
                    <a:pt x="147" y="254"/>
                    <a:pt x="147" y="344"/>
                  </a:cubicBezTo>
                  <a:cubicBezTo>
                    <a:pt x="147" y="377"/>
                    <a:pt x="147" y="411"/>
                    <a:pt x="135" y="456"/>
                  </a:cubicBezTo>
                  <a:cubicBezTo>
                    <a:pt x="124" y="602"/>
                    <a:pt x="79" y="748"/>
                    <a:pt x="34" y="883"/>
                  </a:cubicBezTo>
                  <a:cubicBezTo>
                    <a:pt x="1" y="1041"/>
                    <a:pt x="90" y="1221"/>
                    <a:pt x="248" y="1254"/>
                  </a:cubicBezTo>
                  <a:cubicBezTo>
                    <a:pt x="275" y="1262"/>
                    <a:pt x="302" y="1265"/>
                    <a:pt x="328" y="1265"/>
                  </a:cubicBezTo>
                  <a:cubicBezTo>
                    <a:pt x="465" y="1265"/>
                    <a:pt x="581" y="1173"/>
                    <a:pt x="619" y="1041"/>
                  </a:cubicBezTo>
                  <a:cubicBezTo>
                    <a:pt x="653" y="883"/>
                    <a:pt x="686" y="737"/>
                    <a:pt x="686" y="580"/>
                  </a:cubicBezTo>
                  <a:cubicBezTo>
                    <a:pt x="731" y="490"/>
                    <a:pt x="731" y="422"/>
                    <a:pt x="709" y="355"/>
                  </a:cubicBezTo>
                  <a:cubicBezTo>
                    <a:pt x="709" y="287"/>
                    <a:pt x="698" y="209"/>
                    <a:pt x="653" y="153"/>
                  </a:cubicBezTo>
                  <a:cubicBezTo>
                    <a:pt x="630" y="96"/>
                    <a:pt x="585" y="63"/>
                    <a:pt x="529" y="29"/>
                  </a:cubicBezTo>
                  <a:cubicBezTo>
                    <a:pt x="501" y="9"/>
                    <a:pt x="471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3562925" y="5860375"/>
              <a:ext cx="33650" cy="88275"/>
            </a:xfrm>
            <a:custGeom>
              <a:avLst/>
              <a:gdLst/>
              <a:ahLst/>
              <a:cxnLst/>
              <a:rect l="l" t="t" r="r" b="b"/>
              <a:pathLst>
                <a:path w="1346" h="3531" extrusionOk="0">
                  <a:moveTo>
                    <a:pt x="272" y="0"/>
                  </a:moveTo>
                  <a:cubicBezTo>
                    <a:pt x="121" y="0"/>
                    <a:pt x="0" y="118"/>
                    <a:pt x="42" y="284"/>
                  </a:cubicBezTo>
                  <a:cubicBezTo>
                    <a:pt x="76" y="408"/>
                    <a:pt x="165" y="498"/>
                    <a:pt x="244" y="599"/>
                  </a:cubicBezTo>
                  <a:cubicBezTo>
                    <a:pt x="312" y="689"/>
                    <a:pt x="379" y="790"/>
                    <a:pt x="435" y="902"/>
                  </a:cubicBezTo>
                  <a:cubicBezTo>
                    <a:pt x="536" y="1082"/>
                    <a:pt x="593" y="1296"/>
                    <a:pt x="615" y="1510"/>
                  </a:cubicBezTo>
                  <a:cubicBezTo>
                    <a:pt x="660" y="1779"/>
                    <a:pt x="649" y="2060"/>
                    <a:pt x="604" y="2308"/>
                  </a:cubicBezTo>
                  <a:cubicBezTo>
                    <a:pt x="593" y="2431"/>
                    <a:pt x="559" y="2544"/>
                    <a:pt x="548" y="2679"/>
                  </a:cubicBezTo>
                  <a:cubicBezTo>
                    <a:pt x="525" y="2825"/>
                    <a:pt x="447" y="3016"/>
                    <a:pt x="469" y="3185"/>
                  </a:cubicBezTo>
                  <a:cubicBezTo>
                    <a:pt x="480" y="3342"/>
                    <a:pt x="559" y="3477"/>
                    <a:pt x="728" y="3522"/>
                  </a:cubicBezTo>
                  <a:cubicBezTo>
                    <a:pt x="755" y="3528"/>
                    <a:pt x="782" y="3531"/>
                    <a:pt x="809" y="3531"/>
                  </a:cubicBezTo>
                  <a:cubicBezTo>
                    <a:pt x="940" y="3531"/>
                    <a:pt x="1065" y="3465"/>
                    <a:pt x="1121" y="3353"/>
                  </a:cubicBezTo>
                  <a:cubicBezTo>
                    <a:pt x="1211" y="3207"/>
                    <a:pt x="1222" y="3027"/>
                    <a:pt x="1245" y="2870"/>
                  </a:cubicBezTo>
                  <a:cubicBezTo>
                    <a:pt x="1278" y="2690"/>
                    <a:pt x="1301" y="2521"/>
                    <a:pt x="1323" y="2341"/>
                  </a:cubicBezTo>
                  <a:cubicBezTo>
                    <a:pt x="1346" y="2004"/>
                    <a:pt x="1335" y="1667"/>
                    <a:pt x="1256" y="1352"/>
                  </a:cubicBezTo>
                  <a:cubicBezTo>
                    <a:pt x="1177" y="1094"/>
                    <a:pt x="1065" y="835"/>
                    <a:pt x="930" y="610"/>
                  </a:cubicBezTo>
                  <a:cubicBezTo>
                    <a:pt x="840" y="486"/>
                    <a:pt x="761" y="374"/>
                    <a:pt x="660" y="262"/>
                  </a:cubicBezTo>
                  <a:cubicBezTo>
                    <a:pt x="559" y="160"/>
                    <a:pt x="469" y="14"/>
                    <a:pt x="312" y="3"/>
                  </a:cubicBezTo>
                  <a:cubicBezTo>
                    <a:pt x="298" y="1"/>
                    <a:pt x="285" y="0"/>
                    <a:pt x="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3474025" y="6273175"/>
              <a:ext cx="27850" cy="129700"/>
            </a:xfrm>
            <a:custGeom>
              <a:avLst/>
              <a:gdLst/>
              <a:ahLst/>
              <a:cxnLst/>
              <a:rect l="l" t="t" r="r" b="b"/>
              <a:pathLst>
                <a:path w="1114" h="5188" extrusionOk="0">
                  <a:moveTo>
                    <a:pt x="532" y="1"/>
                  </a:moveTo>
                  <a:cubicBezTo>
                    <a:pt x="479" y="1"/>
                    <a:pt x="425" y="13"/>
                    <a:pt x="371" y="40"/>
                  </a:cubicBezTo>
                  <a:cubicBezTo>
                    <a:pt x="0" y="231"/>
                    <a:pt x="90" y="827"/>
                    <a:pt x="68" y="1175"/>
                  </a:cubicBezTo>
                  <a:cubicBezTo>
                    <a:pt x="56" y="1569"/>
                    <a:pt x="56" y="1951"/>
                    <a:pt x="68" y="2345"/>
                  </a:cubicBezTo>
                  <a:cubicBezTo>
                    <a:pt x="90" y="3132"/>
                    <a:pt x="113" y="3930"/>
                    <a:pt x="113" y="4717"/>
                  </a:cubicBezTo>
                  <a:cubicBezTo>
                    <a:pt x="113" y="5030"/>
                    <a:pt x="363" y="5188"/>
                    <a:pt x="612" y="5188"/>
                  </a:cubicBezTo>
                  <a:cubicBezTo>
                    <a:pt x="864" y="5188"/>
                    <a:pt x="1113" y="5027"/>
                    <a:pt x="1102" y="4705"/>
                  </a:cubicBezTo>
                  <a:cubicBezTo>
                    <a:pt x="1068" y="3862"/>
                    <a:pt x="1068" y="3019"/>
                    <a:pt x="1057" y="2153"/>
                  </a:cubicBezTo>
                  <a:cubicBezTo>
                    <a:pt x="1046" y="1737"/>
                    <a:pt x="1023" y="1333"/>
                    <a:pt x="1001" y="906"/>
                  </a:cubicBezTo>
                  <a:cubicBezTo>
                    <a:pt x="990" y="714"/>
                    <a:pt x="990" y="467"/>
                    <a:pt x="911" y="287"/>
                  </a:cubicBezTo>
                  <a:cubicBezTo>
                    <a:pt x="851" y="125"/>
                    <a:pt x="700" y="1"/>
                    <a:pt x="5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24C8-9A00-7301-AEA9-00731D5A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38" y="395598"/>
            <a:ext cx="7704000" cy="572700"/>
          </a:xfrm>
        </p:spPr>
        <p:txBody>
          <a:bodyPr/>
          <a:lstStyle/>
          <a:p>
            <a:r>
              <a:rPr lang="en-DE" dirty="0"/>
              <a:t>Descriptive Statistics Overview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EC5240-B7B3-6000-E9B9-823018B4C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74081"/>
              </p:ext>
            </p:extLst>
          </p:nvPr>
        </p:nvGraphicFramePr>
        <p:xfrm>
          <a:off x="1866681" y="1276475"/>
          <a:ext cx="6096000" cy="1949381"/>
        </p:xfrm>
        <a:graphic>
          <a:graphicData uri="http://schemas.openxmlformats.org/drawingml/2006/table">
            <a:tbl>
              <a:tblPr firstRow="1" bandRow="1">
                <a:tableStyleId>{B4E76561-CC0F-43BA-AF73-C9C89E3FE5CE}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8521230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05405056"/>
                    </a:ext>
                  </a:extLst>
                </a:gridCol>
              </a:tblGrid>
              <a:tr h="278483">
                <a:tc>
                  <a:txBody>
                    <a:bodyPr/>
                    <a:lstStyle/>
                    <a:p>
                      <a:r>
                        <a:rPr lang="en-DE" sz="1200" dirty="0">
                          <a:latin typeface="Barlow" pitchFamily="2" charset="77"/>
                        </a:rPr>
                        <a:t>Number of Customers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arlow" pitchFamily="2" charset="77"/>
                        </a:rPr>
                        <a:t>599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4346174"/>
                  </a:ext>
                </a:extLst>
              </a:tr>
              <a:tr h="278483">
                <a:tc>
                  <a:txBody>
                    <a:bodyPr/>
                    <a:lstStyle/>
                    <a:p>
                      <a:r>
                        <a:rPr lang="en-DE" sz="1200" dirty="0">
                          <a:latin typeface="Barlow" pitchFamily="2" charset="77"/>
                        </a:rPr>
                        <a:t>Number of Rentals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arlow" pitchFamily="2" charset="77"/>
                        </a:rPr>
                        <a:t>16,044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8344019"/>
                  </a:ext>
                </a:extLst>
              </a:tr>
              <a:tr h="278483">
                <a:tc>
                  <a:txBody>
                    <a:bodyPr/>
                    <a:lstStyle/>
                    <a:p>
                      <a:r>
                        <a:rPr lang="en-DE" sz="1200" dirty="0">
                          <a:latin typeface="Barlow" pitchFamily="2" charset="77"/>
                        </a:rPr>
                        <a:t>Average Rental Price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arlow" pitchFamily="2" charset="77"/>
                        </a:rPr>
                        <a:t>$2.98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826860"/>
                  </a:ext>
                </a:extLst>
              </a:tr>
              <a:tr h="278483">
                <a:tc>
                  <a:txBody>
                    <a:bodyPr/>
                    <a:lstStyle/>
                    <a:p>
                      <a:r>
                        <a:rPr lang="en-DE" sz="1200" dirty="0">
                          <a:latin typeface="Barlow" pitchFamily="2" charset="77"/>
                        </a:rPr>
                        <a:t>Average Rental Duration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arlow" pitchFamily="2" charset="77"/>
                        </a:rPr>
                        <a:t>5 days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4677940"/>
                  </a:ext>
                </a:extLst>
              </a:tr>
              <a:tr h="278483">
                <a:tc>
                  <a:txBody>
                    <a:bodyPr/>
                    <a:lstStyle/>
                    <a:p>
                      <a:r>
                        <a:rPr lang="en-DE" sz="1200" dirty="0">
                          <a:latin typeface="Barlow" pitchFamily="2" charset="77"/>
                        </a:rPr>
                        <a:t>Minimum Rental Duration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arlow" pitchFamily="2" charset="77"/>
                        </a:rPr>
                        <a:t>3 days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9066664"/>
                  </a:ext>
                </a:extLst>
              </a:tr>
              <a:tr h="278483">
                <a:tc>
                  <a:txBody>
                    <a:bodyPr/>
                    <a:lstStyle/>
                    <a:p>
                      <a:r>
                        <a:rPr lang="en-DE" sz="1200" dirty="0">
                          <a:latin typeface="Barlow" pitchFamily="2" charset="77"/>
                        </a:rPr>
                        <a:t>Maximum Rental Duration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arlow" pitchFamily="2" charset="77"/>
                        </a:rPr>
                        <a:t>7 days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377666"/>
                  </a:ext>
                </a:extLst>
              </a:tr>
              <a:tr h="278483">
                <a:tc>
                  <a:txBody>
                    <a:bodyPr/>
                    <a:lstStyle/>
                    <a:p>
                      <a:r>
                        <a:rPr lang="en-DE" sz="1200" dirty="0">
                          <a:latin typeface="Barlow" pitchFamily="2" charset="77"/>
                        </a:rPr>
                        <a:t>Number of Movies in Inventory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DE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Barlow" pitchFamily="2" charset="77"/>
                        </a:rPr>
                        <a:t>4,581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67533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0A728D-0510-7226-8F70-62E3BB5D00BB}"/>
              </a:ext>
            </a:extLst>
          </p:cNvPr>
          <p:cNvSpPr txBox="1"/>
          <p:nvPr/>
        </p:nvSpPr>
        <p:spPr>
          <a:xfrm>
            <a:off x="1787610" y="3636192"/>
            <a:ext cx="5944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Barlow" pitchFamily="2" charset="77"/>
              </a:rPr>
              <a:t>This summary provides baseline insight into </a:t>
            </a:r>
            <a:r>
              <a:rPr lang="en-GB" sz="1200" dirty="0" err="1">
                <a:latin typeface="Barlow" pitchFamily="2" charset="77"/>
              </a:rPr>
              <a:t>Rockbuster’s</a:t>
            </a:r>
            <a:r>
              <a:rPr lang="en-GB" sz="1200" dirty="0">
                <a:latin typeface="Barlow" pitchFamily="2" charset="77"/>
              </a:rPr>
              <a:t> customer and rental patterns</a:t>
            </a:r>
          </a:p>
          <a:p>
            <a:r>
              <a:rPr lang="en-GB" sz="1200" dirty="0">
                <a:latin typeface="Barlow" pitchFamily="2" charset="77"/>
              </a:rPr>
              <a:t>ahead of deeper geographic and revenue analysis.</a:t>
            </a:r>
            <a:endParaRPr lang="en-DE" sz="1200" dirty="0"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930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2755D-5F42-FCC6-D814-67DC1760AE8C}"/>
              </a:ext>
            </a:extLst>
          </p:cNvPr>
          <p:cNvSpPr txBox="1"/>
          <p:nvPr/>
        </p:nvSpPr>
        <p:spPr>
          <a:xfrm>
            <a:off x="889686" y="222421"/>
            <a:ext cx="781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>
                <a:latin typeface="Montserrat" pitchFamily="2" charset="77"/>
              </a:rPr>
              <a:t>Movies that Contributed Most &amp; Least to Revenue</a:t>
            </a:r>
          </a:p>
        </p:txBody>
      </p:sp>
      <p:pic>
        <p:nvPicPr>
          <p:cNvPr id="4" name="Picture 3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57E242DB-061F-7C0A-9A53-2842BF7A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243" y="824175"/>
            <a:ext cx="2575816" cy="2281589"/>
          </a:xfrm>
          <a:prstGeom prst="rect">
            <a:avLst/>
          </a:prstGeom>
        </p:spPr>
      </p:pic>
      <p:pic>
        <p:nvPicPr>
          <p:cNvPr id="7" name="Picture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6D3FD31-3819-32D2-6EE2-675F15C7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085" y="875298"/>
            <a:ext cx="2544237" cy="21793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9BA70-857E-6D7B-6F27-A8B89F2686C0}"/>
              </a:ext>
            </a:extLst>
          </p:cNvPr>
          <p:cNvSpPr txBox="1"/>
          <p:nvPr/>
        </p:nvSpPr>
        <p:spPr>
          <a:xfrm>
            <a:off x="1139903" y="3248973"/>
            <a:ext cx="3113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 dirty="0">
                <a:latin typeface="Barlow" pitchFamily="2" charset="77"/>
              </a:rPr>
              <a:t>The above chart are the </a:t>
            </a:r>
            <a:r>
              <a:rPr lang="en-DE" sz="1200" b="1" dirty="0">
                <a:latin typeface="Barlow" pitchFamily="2" charset="77"/>
              </a:rPr>
              <a:t>top 10 performers</a:t>
            </a:r>
            <a:r>
              <a:rPr lang="en-DE" sz="1200" dirty="0">
                <a:latin typeface="Barlow" pitchFamily="2" charset="77"/>
              </a:rPr>
              <a:t>.</a:t>
            </a:r>
          </a:p>
          <a:p>
            <a:pPr algn="ctr"/>
            <a:r>
              <a:rPr lang="en-DE" sz="1200" dirty="0">
                <a:latin typeface="Barlow" pitchFamily="2" charset="77"/>
              </a:rPr>
              <a:t>These titles show consistent popularity</a:t>
            </a:r>
          </a:p>
          <a:p>
            <a:pPr algn="ctr"/>
            <a:r>
              <a:rPr lang="en-GB" sz="1200" dirty="0">
                <a:latin typeface="Barlow" pitchFamily="2" charset="77"/>
              </a:rPr>
              <a:t>A</a:t>
            </a:r>
            <a:r>
              <a:rPr lang="en-DE" sz="1200" dirty="0">
                <a:latin typeface="Barlow" pitchFamily="2" charset="77"/>
              </a:rPr>
              <a:t>nd are likely strong candidates for ongoing </a:t>
            </a:r>
          </a:p>
          <a:p>
            <a:pPr algn="ctr"/>
            <a:r>
              <a:rPr lang="en-GB" sz="1200" dirty="0">
                <a:latin typeface="Barlow" pitchFamily="2" charset="77"/>
              </a:rPr>
              <a:t>P</a:t>
            </a:r>
            <a:r>
              <a:rPr lang="en-DE" sz="1200" dirty="0">
                <a:latin typeface="Barlow" pitchFamily="2" charset="77"/>
              </a:rPr>
              <a:t>romotion or bundling.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FC6896-A159-0B69-E74B-612FD58630E9}"/>
              </a:ext>
            </a:extLst>
          </p:cNvPr>
          <p:cNvSpPr txBox="1"/>
          <p:nvPr/>
        </p:nvSpPr>
        <p:spPr>
          <a:xfrm>
            <a:off x="4875032" y="3248973"/>
            <a:ext cx="3214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200" dirty="0">
                <a:latin typeface="Barlow" pitchFamily="2" charset="77"/>
              </a:rPr>
              <a:t>The chart above shows the </a:t>
            </a:r>
            <a:r>
              <a:rPr lang="en-DE" sz="1200" b="1" dirty="0">
                <a:latin typeface="Barlow" pitchFamily="2" charset="77"/>
              </a:rPr>
              <a:t>least profitable</a:t>
            </a:r>
          </a:p>
          <a:p>
            <a:pPr algn="ctr"/>
            <a:r>
              <a:rPr lang="en-GB" sz="1200" dirty="0">
                <a:latin typeface="Barlow" pitchFamily="2" charset="77"/>
              </a:rPr>
              <a:t>T</a:t>
            </a:r>
            <a:r>
              <a:rPr lang="en-DE" sz="1200" dirty="0">
                <a:latin typeface="Barlow" pitchFamily="2" charset="77"/>
              </a:rPr>
              <a:t>itles. These movies may be underperforming</a:t>
            </a:r>
          </a:p>
          <a:p>
            <a:pPr algn="ctr"/>
            <a:r>
              <a:rPr lang="en-GB" sz="1200" dirty="0">
                <a:latin typeface="Barlow" pitchFamily="2" charset="77"/>
              </a:rPr>
              <a:t>D</a:t>
            </a:r>
            <a:r>
              <a:rPr lang="en-DE" sz="1200" dirty="0">
                <a:latin typeface="Barlow" pitchFamily="2" charset="77"/>
              </a:rPr>
              <a:t>ue to limited appeal, outdated content,</a:t>
            </a:r>
          </a:p>
          <a:p>
            <a:pPr algn="ctr"/>
            <a:r>
              <a:rPr lang="en-GB" sz="1200" dirty="0">
                <a:latin typeface="Barlow" pitchFamily="2" charset="77"/>
              </a:rPr>
              <a:t>O</a:t>
            </a:r>
            <a:r>
              <a:rPr lang="en-DE" sz="1200" dirty="0">
                <a:latin typeface="Barlow" pitchFamily="2" charset="77"/>
              </a:rPr>
              <a:t>r poor marketing.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BB9CD-7E6A-D473-AE8B-34C5E9431CF3}"/>
              </a:ext>
            </a:extLst>
          </p:cNvPr>
          <p:cNvSpPr txBox="1"/>
          <p:nvPr/>
        </p:nvSpPr>
        <p:spPr>
          <a:xfrm>
            <a:off x="1213243" y="4223179"/>
            <a:ext cx="6841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latin typeface="Barlow" pitchFamily="2" charset="77"/>
              </a:rPr>
              <a:t>Insight: </a:t>
            </a:r>
            <a:r>
              <a:rPr lang="en-DE" sz="1200" dirty="0">
                <a:latin typeface="Barlow" pitchFamily="2" charset="77"/>
              </a:rPr>
              <a:t>This can guide inventory and marketing strategy. Rockbuster might promote top titles in </a:t>
            </a:r>
          </a:p>
          <a:p>
            <a:r>
              <a:rPr lang="en-GB" sz="1200" dirty="0">
                <a:latin typeface="Barlow" pitchFamily="2" charset="77"/>
              </a:rPr>
              <a:t>S</a:t>
            </a:r>
            <a:r>
              <a:rPr lang="en-DE" sz="1200" dirty="0">
                <a:latin typeface="Barlow" pitchFamily="2" charset="77"/>
              </a:rPr>
              <a:t>pecial </a:t>
            </a:r>
            <a:r>
              <a:rPr lang="en-GB" sz="1200" dirty="0">
                <a:latin typeface="Barlow" pitchFamily="2" charset="77"/>
              </a:rPr>
              <a:t>o</a:t>
            </a:r>
            <a:r>
              <a:rPr lang="en-DE" sz="1200" dirty="0">
                <a:latin typeface="Barlow" pitchFamily="2" charset="77"/>
              </a:rPr>
              <a:t>ffers or featured slots, phase out or discontinue poor performers or investigate why cert</a:t>
            </a:r>
            <a:r>
              <a:rPr lang="en-GB" sz="1200" dirty="0">
                <a:latin typeface="Barlow" pitchFamily="2" charset="77"/>
              </a:rPr>
              <a:t>ai</a:t>
            </a:r>
            <a:r>
              <a:rPr lang="en-DE" sz="1200" dirty="0">
                <a:latin typeface="Barlow" pitchFamily="2" charset="77"/>
              </a:rPr>
              <a:t>n </a:t>
            </a:r>
          </a:p>
          <a:p>
            <a:r>
              <a:rPr lang="en-DE" sz="1200" dirty="0">
                <a:latin typeface="Barlow" pitchFamily="2" charset="77"/>
              </a:rPr>
              <a:t>movies underperform – is it genre, rating or language?</a:t>
            </a:r>
          </a:p>
        </p:txBody>
      </p:sp>
    </p:spTree>
    <p:extLst>
      <p:ext uri="{BB962C8B-B14F-4D97-AF65-F5344CB8AC3E}">
        <p14:creationId xmlns:p14="http://schemas.microsoft.com/office/powerpoint/2010/main" val="126197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D5F5-75F5-E030-740E-FF9FD5AB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Rental Duration &amp; Pricing Overview</a:t>
            </a:r>
          </a:p>
        </p:txBody>
      </p:sp>
      <p:pic>
        <p:nvPicPr>
          <p:cNvPr id="10" name="Picture 9" descr="A yellow bar with black text&#10;&#10;AI-generated content may be incorrect.">
            <a:extLst>
              <a:ext uri="{FF2B5EF4-FFF2-40B4-BE49-F238E27FC236}">
                <a16:creationId xmlns:a16="http://schemas.microsoft.com/office/drawing/2014/main" id="{C5267592-371A-774E-433B-B43382C69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17725"/>
            <a:ext cx="7772400" cy="1303599"/>
          </a:xfrm>
          <a:prstGeom prst="rect">
            <a:avLst/>
          </a:prstGeom>
        </p:spPr>
      </p:pic>
      <p:pic>
        <p:nvPicPr>
          <p:cNvPr id="12" name="Picture 11" descr="A purple and white line&#10;&#10;AI-generated content may be incorrect.">
            <a:extLst>
              <a:ext uri="{FF2B5EF4-FFF2-40B4-BE49-F238E27FC236}">
                <a16:creationId xmlns:a16="http://schemas.microsoft.com/office/drawing/2014/main" id="{DD6E6777-BA14-AE50-6583-F7AD36FE9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060298"/>
            <a:ext cx="7953220" cy="10229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3E3141-B498-F555-3127-7CA7BA303C7A}"/>
              </a:ext>
            </a:extLst>
          </p:cNvPr>
          <p:cNvSpPr txBox="1"/>
          <p:nvPr/>
        </p:nvSpPr>
        <p:spPr>
          <a:xfrm>
            <a:off x="889554" y="3083202"/>
            <a:ext cx="83215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Wingdings" pitchFamily="2" charset="2"/>
              <a:buChar char="§"/>
            </a:pPr>
            <a:r>
              <a:rPr lang="en-DE" sz="1200" dirty="0">
                <a:latin typeface="Barlow" pitchFamily="2" charset="77"/>
              </a:rPr>
              <a:t>The </a:t>
            </a:r>
            <a:r>
              <a:rPr lang="en-DE" sz="1200" b="1" dirty="0">
                <a:latin typeface="Barlow" pitchFamily="2" charset="77"/>
              </a:rPr>
              <a:t>average rental duration </a:t>
            </a:r>
            <a:r>
              <a:rPr lang="en-DE" sz="1200" dirty="0">
                <a:latin typeface="Barlow" pitchFamily="2" charset="77"/>
              </a:rPr>
              <a:t>is </a:t>
            </a:r>
            <a:r>
              <a:rPr lang="en-DE" sz="1200" b="1" dirty="0">
                <a:latin typeface="Barlow" pitchFamily="2" charset="77"/>
              </a:rPr>
              <a:t>5 days</a:t>
            </a:r>
            <a:r>
              <a:rPr lang="en-DE" sz="1200" dirty="0">
                <a:latin typeface="Barlow" pitchFamily="2" charset="77"/>
              </a:rPr>
              <a:t>, with rentals ranging from </a:t>
            </a:r>
            <a:r>
              <a:rPr lang="en-DE" sz="1200" b="1" dirty="0">
                <a:latin typeface="Barlow" pitchFamily="2" charset="77"/>
              </a:rPr>
              <a:t>3 to 7 days</a:t>
            </a:r>
            <a:r>
              <a:rPr lang="en-DE" sz="1200" dirty="0">
                <a:latin typeface="Barlow" pitchFamily="2" charset="77"/>
              </a:rPr>
              <a:t>.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DE" sz="1200" dirty="0">
                <a:latin typeface="Barlow" pitchFamily="2" charset="77"/>
              </a:rPr>
              <a:t>The </a:t>
            </a:r>
            <a:r>
              <a:rPr lang="en-DE" sz="1200" b="1" dirty="0">
                <a:latin typeface="Barlow" pitchFamily="2" charset="77"/>
              </a:rPr>
              <a:t>average rental rate</a:t>
            </a:r>
            <a:r>
              <a:rPr lang="en-DE" sz="1200" dirty="0">
                <a:latin typeface="Barlow" pitchFamily="2" charset="77"/>
              </a:rPr>
              <a:t> is </a:t>
            </a:r>
            <a:r>
              <a:rPr lang="en-DE" sz="1200" b="1" dirty="0">
                <a:latin typeface="Barlow" pitchFamily="2" charset="77"/>
              </a:rPr>
              <a:t>$2.99</a:t>
            </a:r>
            <a:r>
              <a:rPr lang="en-DE" sz="1200" dirty="0">
                <a:latin typeface="Barlow" pitchFamily="2" charset="77"/>
              </a:rPr>
              <a:t>, ranging from </a:t>
            </a:r>
            <a:r>
              <a:rPr lang="en-DE" sz="1200" b="1" dirty="0">
                <a:latin typeface="Barlow" pitchFamily="2" charset="77"/>
              </a:rPr>
              <a:t>$0.99 to $4.99</a:t>
            </a:r>
            <a:r>
              <a:rPr lang="en-DE" sz="1200" dirty="0">
                <a:latin typeface="Barlow" pitchFamily="2" charset="77"/>
              </a:rPr>
              <a:t>.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DE" sz="1200" dirty="0">
                <a:latin typeface="Barlow" pitchFamily="2" charset="77"/>
              </a:rPr>
              <a:t>Pricing and rental time appear consistent and predictable, which supports </a:t>
            </a:r>
            <a:r>
              <a:rPr lang="en-DE" sz="1200" b="1" dirty="0">
                <a:latin typeface="Barlow" pitchFamily="2" charset="77"/>
              </a:rPr>
              <a:t>simple pricing strategy </a:t>
            </a:r>
            <a:r>
              <a:rPr lang="en-DE" sz="1200" dirty="0">
                <a:latin typeface="Barlow" pitchFamily="2" charset="77"/>
              </a:rPr>
              <a:t>for the future online</a:t>
            </a:r>
          </a:p>
          <a:p>
            <a:pPr algn="just"/>
            <a:r>
              <a:rPr lang="en-DE" sz="1200" dirty="0">
                <a:latin typeface="Barlow" pitchFamily="2" charset="77"/>
              </a:rPr>
              <a:t>          rental platform.</a:t>
            </a:r>
          </a:p>
          <a:p>
            <a:pPr marL="171450" lvl="1" indent="-171450" algn="just">
              <a:buFont typeface="Wingdings" pitchFamily="2" charset="2"/>
              <a:buChar char="§"/>
            </a:pPr>
            <a:r>
              <a:rPr lang="en-DE" sz="1200" dirty="0">
                <a:latin typeface="Barlow" pitchFamily="2" charset="77"/>
              </a:rPr>
              <a:t>    No obvious price differentiation by rental duration– this may be an opportuntiy to explore </a:t>
            </a:r>
            <a:r>
              <a:rPr lang="en-DE" sz="1200" b="1" dirty="0">
                <a:latin typeface="Barlow" pitchFamily="2" charset="77"/>
              </a:rPr>
              <a:t>premium pricing </a:t>
            </a:r>
            <a:r>
              <a:rPr lang="en-DE" sz="1200" dirty="0">
                <a:latin typeface="Barlow" pitchFamily="2" charset="77"/>
              </a:rPr>
              <a:t>for longer</a:t>
            </a:r>
          </a:p>
          <a:p>
            <a:pPr algn="just"/>
            <a:r>
              <a:rPr lang="en-DE" sz="1200" dirty="0">
                <a:latin typeface="Barlow" pitchFamily="2" charset="77"/>
              </a:rPr>
              <a:t>          rentals.	</a:t>
            </a:r>
          </a:p>
          <a:p>
            <a:pPr marL="171450" indent="-171450" algn="just">
              <a:buFont typeface="Wingdings" pitchFamily="2" charset="2"/>
              <a:buChar char="§"/>
            </a:pPr>
            <a:r>
              <a:rPr lang="en-DE" sz="1200" dirty="0">
                <a:latin typeface="Barlow" pitchFamily="2" charset="77"/>
              </a:rPr>
              <a:t>    Insight: Rental durations and prices are stable and predictable, suggesting Rockbuster could offer fixed-rate rentals </a:t>
            </a:r>
          </a:p>
          <a:p>
            <a:pPr algn="just"/>
            <a:r>
              <a:rPr lang="en-DE" sz="1200" dirty="0">
                <a:latin typeface="Barlow" pitchFamily="2" charset="77"/>
              </a:rPr>
              <a:t>          e.g., $2.99 for a 5 day rental). There is potential to test tiered pricing to increase revenue.	</a:t>
            </a:r>
          </a:p>
        </p:txBody>
      </p:sp>
    </p:spTree>
    <p:extLst>
      <p:ext uri="{BB962C8B-B14F-4D97-AF65-F5344CB8AC3E}">
        <p14:creationId xmlns:p14="http://schemas.microsoft.com/office/powerpoint/2010/main" val="146561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F4A4-34B6-432D-390E-25AAFCFD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Our Global Reach: Top 10 Countries by Customer</a:t>
            </a:r>
          </a:p>
        </p:txBody>
      </p:sp>
      <p:pic>
        <p:nvPicPr>
          <p:cNvPr id="4" name="Picture 3" descr="A map of the world&#10;&#10;AI-generated content may be incorrect.">
            <a:extLst>
              <a:ext uri="{FF2B5EF4-FFF2-40B4-BE49-F238E27FC236}">
                <a16:creationId xmlns:a16="http://schemas.microsoft.com/office/drawing/2014/main" id="{14280A03-B587-AEB5-0D1C-238394ABA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017725"/>
            <a:ext cx="4597694" cy="2902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0F61F9-7031-3989-B41B-7EAB0585672F}"/>
              </a:ext>
            </a:extLst>
          </p:cNvPr>
          <p:cNvSpPr txBox="1"/>
          <p:nvPr/>
        </p:nvSpPr>
        <p:spPr>
          <a:xfrm>
            <a:off x="5350598" y="1017725"/>
            <a:ext cx="3903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latin typeface="Barlow" pitchFamily="2" charset="77"/>
              </a:rPr>
              <a:t>Rockbuster has customers globally, but these top 10</a:t>
            </a:r>
          </a:p>
          <a:p>
            <a:r>
              <a:rPr lang="en-GB" sz="1200" dirty="0">
                <a:latin typeface="Barlow" pitchFamily="2" charset="77"/>
              </a:rPr>
              <a:t>C</a:t>
            </a:r>
            <a:r>
              <a:rPr lang="en-DE" sz="1200" dirty="0">
                <a:latin typeface="Barlow" pitchFamily="2" charset="77"/>
              </a:rPr>
              <a:t>ountries represent our largest customer bases. As </a:t>
            </a:r>
          </a:p>
          <a:p>
            <a:r>
              <a:rPr lang="en-GB" sz="1200" dirty="0">
                <a:latin typeface="Barlow" pitchFamily="2" charset="77"/>
              </a:rPr>
              <a:t>S</a:t>
            </a:r>
            <a:r>
              <a:rPr lang="en-DE" sz="1200" dirty="0">
                <a:latin typeface="Barlow" pitchFamily="2" charset="77"/>
              </a:rPr>
              <a:t>hown here, </a:t>
            </a:r>
            <a:r>
              <a:rPr lang="en-DE" sz="1200" b="1" dirty="0">
                <a:latin typeface="Barlow" pitchFamily="2" charset="77"/>
              </a:rPr>
              <a:t>India, China, U.S., Japan </a:t>
            </a:r>
            <a:r>
              <a:rPr lang="en-DE" sz="1200" dirty="0">
                <a:latin typeface="Barlow" pitchFamily="2" charset="77"/>
              </a:rPr>
              <a:t>and </a:t>
            </a:r>
            <a:r>
              <a:rPr lang="en-DE" sz="1200" b="1" dirty="0">
                <a:latin typeface="Barlow" pitchFamily="2" charset="77"/>
              </a:rPr>
              <a:t>Mexico</a:t>
            </a:r>
            <a:r>
              <a:rPr lang="en-DE" sz="1200" dirty="0">
                <a:latin typeface="Barlow" pitchFamily="2" charset="77"/>
              </a:rPr>
              <a:t> lead </a:t>
            </a:r>
          </a:p>
          <a:p>
            <a:r>
              <a:rPr lang="en-GB" sz="1200" dirty="0">
                <a:latin typeface="Barlow" pitchFamily="2" charset="77"/>
              </a:rPr>
              <a:t>T</a:t>
            </a:r>
            <a:r>
              <a:rPr lang="en-DE" sz="1200" dirty="0">
                <a:latin typeface="Barlow" pitchFamily="2" charset="77"/>
              </a:rPr>
              <a:t>he list. These countries are where Rockbuster is most </a:t>
            </a:r>
          </a:p>
          <a:p>
            <a:r>
              <a:rPr lang="en-DE" sz="1200" dirty="0">
                <a:latin typeface="Barlow" pitchFamily="2" charset="77"/>
              </a:rPr>
              <a:t>Active or popular. Marketing and customer rention</a:t>
            </a:r>
          </a:p>
          <a:p>
            <a:r>
              <a:rPr lang="en-GB" sz="1200" dirty="0">
                <a:latin typeface="Barlow" pitchFamily="2" charset="77"/>
              </a:rPr>
              <a:t>E</a:t>
            </a:r>
            <a:r>
              <a:rPr lang="en-DE" sz="1200" dirty="0">
                <a:latin typeface="Barlow" pitchFamily="2" charset="77"/>
              </a:rPr>
              <a:t>fforts should prioritise these areas.These are strategic</a:t>
            </a:r>
          </a:p>
          <a:p>
            <a:r>
              <a:rPr lang="en-DE" sz="1200" dirty="0">
                <a:latin typeface="Barlow" pitchFamily="2" charset="77"/>
              </a:rPr>
              <a:t>markets we may want to </a:t>
            </a:r>
            <a:r>
              <a:rPr lang="en-GB" sz="1200" dirty="0">
                <a:latin typeface="Barlow" pitchFamily="2" charset="77"/>
              </a:rPr>
              <a:t>look at for</a:t>
            </a:r>
            <a:r>
              <a:rPr lang="en-DE" sz="1200" dirty="0">
                <a:latin typeface="Barlow" pitchFamily="2" charset="77"/>
              </a:rPr>
              <a:t> localised campaigns </a:t>
            </a:r>
          </a:p>
          <a:p>
            <a:r>
              <a:rPr lang="en-DE" sz="1200" dirty="0">
                <a:latin typeface="Barlow" pitchFamily="2" charset="77"/>
              </a:rPr>
              <a:t>Or region-specific </a:t>
            </a:r>
            <a:r>
              <a:rPr lang="en-GB" sz="1200" dirty="0">
                <a:latin typeface="Barlow" pitchFamily="2" charset="77"/>
              </a:rPr>
              <a:t>p</a:t>
            </a:r>
            <a:r>
              <a:rPr lang="en-DE" sz="1200" dirty="0">
                <a:latin typeface="Barlow" pitchFamily="2" charset="77"/>
              </a:rPr>
              <a:t>romotions.</a:t>
            </a:r>
          </a:p>
          <a:p>
            <a:endParaRPr lang="en-DE" sz="1200" dirty="0">
              <a:latin typeface="Barlow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5B807-594E-EDFB-A2F2-5B2AF7D69FEA}"/>
              </a:ext>
            </a:extLst>
          </p:cNvPr>
          <p:cNvSpPr txBox="1"/>
          <p:nvPr/>
        </p:nvSpPr>
        <p:spPr>
          <a:xfrm>
            <a:off x="912007" y="4236810"/>
            <a:ext cx="7511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latin typeface="Barlow" pitchFamily="2" charset="77"/>
              </a:rPr>
              <a:t>Insight: </a:t>
            </a:r>
            <a:r>
              <a:rPr lang="en-DE" sz="1200" dirty="0">
                <a:latin typeface="Barlow" pitchFamily="2" charset="77"/>
              </a:rPr>
              <a:t>Rockbuster’s customer base is geographically diverse, but top markets like </a:t>
            </a:r>
            <a:r>
              <a:rPr lang="en-DE" sz="1200" b="1" dirty="0">
                <a:latin typeface="Barlow" pitchFamily="2" charset="77"/>
              </a:rPr>
              <a:t>India, China </a:t>
            </a:r>
            <a:r>
              <a:rPr lang="en-DE" sz="1200" dirty="0">
                <a:latin typeface="Barlow" pitchFamily="2" charset="77"/>
              </a:rPr>
              <a:t>and </a:t>
            </a:r>
            <a:r>
              <a:rPr lang="en-DE" sz="1200" b="1" dirty="0">
                <a:latin typeface="Barlow" pitchFamily="2" charset="77"/>
              </a:rPr>
              <a:t>U.S. </a:t>
            </a:r>
            <a:r>
              <a:rPr lang="en-DE" sz="1200" dirty="0">
                <a:latin typeface="Barlow" pitchFamily="2" charset="77"/>
              </a:rPr>
              <a:t>clearly</a:t>
            </a:r>
          </a:p>
          <a:p>
            <a:r>
              <a:rPr lang="en-GB" sz="1200" dirty="0">
                <a:latin typeface="Barlow" pitchFamily="2" charset="77"/>
              </a:rPr>
              <a:t>S</a:t>
            </a:r>
            <a:r>
              <a:rPr lang="en-DE" sz="1200" dirty="0">
                <a:latin typeface="Barlow" pitchFamily="2" charset="77"/>
              </a:rPr>
              <a:t>tand out. This is where to double down on customer engagement strategies.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0F066-CA84-B339-EA66-9846BC288B42}"/>
              </a:ext>
            </a:extLst>
          </p:cNvPr>
          <p:cNvSpPr txBox="1"/>
          <p:nvPr/>
        </p:nvSpPr>
        <p:spPr>
          <a:xfrm>
            <a:off x="620901" y="3920150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900" dirty="0">
                <a:latin typeface="Barlow" pitchFamily="2" charset="77"/>
                <a:hlinkClick r:id="rId3"/>
              </a:rPr>
              <a:t>Tableau</a:t>
            </a:r>
            <a:endParaRPr lang="en-DE" sz="900" dirty="0"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3833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979C-2344-216A-9227-D6D7DFC1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sz="2000" dirty="0"/>
              <a:t>Top 5 Highest-Value Customer by Location</a:t>
            </a:r>
          </a:p>
        </p:txBody>
      </p:sp>
      <p:pic>
        <p:nvPicPr>
          <p:cNvPr id="4" name="Picture 3" descr="A map of the world&#10;&#10;AI-generated content may be incorrect.">
            <a:extLst>
              <a:ext uri="{FF2B5EF4-FFF2-40B4-BE49-F238E27FC236}">
                <a16:creationId xmlns:a16="http://schemas.microsoft.com/office/drawing/2014/main" id="{00FD05C3-BE4C-DBFF-A36D-06E6CA07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19" y="954350"/>
            <a:ext cx="4689694" cy="2741845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A6BB03-218C-A16C-049B-14C445DBCB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9" y="3961671"/>
            <a:ext cx="4689694" cy="11818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0301F-8C28-F51A-07AB-A82C415C7B5C}"/>
              </a:ext>
            </a:extLst>
          </p:cNvPr>
          <p:cNvSpPr txBox="1"/>
          <p:nvPr/>
        </p:nvSpPr>
        <p:spPr>
          <a:xfrm>
            <a:off x="5712735" y="954350"/>
            <a:ext cx="333136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b="1" dirty="0">
                <a:latin typeface="Barlow" pitchFamily="2" charset="77"/>
              </a:rPr>
              <a:t>Insight: </a:t>
            </a:r>
            <a:r>
              <a:rPr lang="en-DE" sz="1200" dirty="0">
                <a:latin typeface="Barlow" pitchFamily="2" charset="77"/>
              </a:rPr>
              <a:t>The top 5 highest-spending customers </a:t>
            </a:r>
          </a:p>
          <a:p>
            <a:r>
              <a:rPr lang="en-GB" sz="1200" dirty="0">
                <a:latin typeface="Barlow" pitchFamily="2" charset="77"/>
              </a:rPr>
              <a:t>A</a:t>
            </a:r>
            <a:r>
              <a:rPr lang="en-DE" sz="1200" dirty="0">
                <a:latin typeface="Barlow" pitchFamily="2" charset="77"/>
              </a:rPr>
              <a:t>re geographically diverse, located in the </a:t>
            </a:r>
            <a:r>
              <a:rPr lang="en-DE" sz="1200" b="1" dirty="0">
                <a:latin typeface="Barlow" pitchFamily="2" charset="77"/>
              </a:rPr>
              <a:t>U.S.,</a:t>
            </a:r>
          </a:p>
          <a:p>
            <a:r>
              <a:rPr lang="en-DE" sz="1200" b="1" dirty="0">
                <a:latin typeface="Barlow" pitchFamily="2" charset="77"/>
              </a:rPr>
              <a:t>Mexico, China, Indonesia</a:t>
            </a:r>
            <a:r>
              <a:rPr lang="en-DE" sz="1200" dirty="0">
                <a:latin typeface="Barlow" pitchFamily="2" charset="77"/>
              </a:rPr>
              <a:t> and </a:t>
            </a:r>
            <a:r>
              <a:rPr lang="en-DE" sz="1200" b="1" dirty="0">
                <a:latin typeface="Barlow" pitchFamily="2" charset="77"/>
              </a:rPr>
              <a:t>Malaysia</a:t>
            </a:r>
            <a:r>
              <a:rPr lang="en-DE" sz="1200" dirty="0">
                <a:latin typeface="Barlow" pitchFamily="2" charset="77"/>
              </a:rPr>
              <a:t>. These</a:t>
            </a:r>
          </a:p>
          <a:p>
            <a:r>
              <a:rPr lang="en-GB" sz="1200" dirty="0">
                <a:latin typeface="Barlow" pitchFamily="2" charset="77"/>
              </a:rPr>
              <a:t>C</a:t>
            </a:r>
            <a:r>
              <a:rPr lang="en-DE" sz="1200" dirty="0">
                <a:latin typeface="Barlow" pitchFamily="2" charset="77"/>
              </a:rPr>
              <a:t>ustomers contributed significantly to overall </a:t>
            </a:r>
          </a:p>
          <a:p>
            <a:r>
              <a:rPr lang="en-GB" sz="1200" dirty="0">
                <a:latin typeface="Barlow" pitchFamily="2" charset="77"/>
              </a:rPr>
              <a:t>R</a:t>
            </a:r>
            <a:r>
              <a:rPr lang="en-DE" sz="1200" dirty="0">
                <a:latin typeface="Barlow" pitchFamily="2" charset="77"/>
              </a:rPr>
              <a:t>evenue, with lifetime payments ranging from</a:t>
            </a:r>
          </a:p>
          <a:p>
            <a:r>
              <a:rPr lang="en-DE" sz="1200" b="1" dirty="0">
                <a:latin typeface="Barlow" pitchFamily="2" charset="77"/>
              </a:rPr>
              <a:t>$129 </a:t>
            </a:r>
            <a:r>
              <a:rPr lang="en-DE" sz="1200" dirty="0">
                <a:latin typeface="Barlow" pitchFamily="2" charset="77"/>
              </a:rPr>
              <a:t>to </a:t>
            </a:r>
            <a:r>
              <a:rPr lang="en-DE" sz="1200" b="1" dirty="0">
                <a:latin typeface="Barlow" pitchFamily="2" charset="77"/>
              </a:rPr>
              <a:t>$138</a:t>
            </a:r>
            <a:r>
              <a:rPr lang="en-DE" sz="1200" dirty="0">
                <a:latin typeface="Barlow" pitchFamily="2" charset="77"/>
              </a:rPr>
              <a:t>. This suggests potential for </a:t>
            </a:r>
          </a:p>
          <a:p>
            <a:r>
              <a:rPr lang="en-GB" sz="1200" b="1" dirty="0">
                <a:latin typeface="Barlow" pitchFamily="2" charset="77"/>
              </a:rPr>
              <a:t>P</a:t>
            </a:r>
            <a:r>
              <a:rPr lang="en-DE" sz="1200" b="1" dirty="0">
                <a:latin typeface="Barlow" pitchFamily="2" charset="77"/>
              </a:rPr>
              <a:t>ersonalised loyalty strategies </a:t>
            </a:r>
            <a:r>
              <a:rPr lang="en-DE" sz="1200" dirty="0">
                <a:latin typeface="Barlow" pitchFamily="2" charset="77"/>
              </a:rPr>
              <a:t>and </a:t>
            </a:r>
          </a:p>
          <a:p>
            <a:r>
              <a:rPr lang="en-DE" sz="1200" b="1" dirty="0">
                <a:latin typeface="Barlow" pitchFamily="2" charset="77"/>
              </a:rPr>
              <a:t>region-specific </a:t>
            </a:r>
            <a:r>
              <a:rPr lang="en-GB" sz="1200" b="1" dirty="0">
                <a:latin typeface="Barlow" pitchFamily="2" charset="77"/>
              </a:rPr>
              <a:t>m</a:t>
            </a:r>
            <a:r>
              <a:rPr lang="en-DE" sz="1200" b="1" dirty="0">
                <a:latin typeface="Barlow" pitchFamily="2" charset="77"/>
              </a:rPr>
              <a:t>arketing efforts</a:t>
            </a:r>
            <a:r>
              <a:rPr lang="en-DE" sz="1200" dirty="0">
                <a:latin typeface="Barlow" pitchFamily="2" charset="77"/>
              </a:rPr>
              <a:t> aimed at </a:t>
            </a:r>
          </a:p>
          <a:p>
            <a:r>
              <a:rPr lang="en-DE" sz="1200" dirty="0">
                <a:latin typeface="Barlow" pitchFamily="2" charset="77"/>
              </a:rPr>
              <a:t>retaining high-value users.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7493D-4BE5-E30B-896F-4C850EB640E5}"/>
              </a:ext>
            </a:extLst>
          </p:cNvPr>
          <p:cNvSpPr txBox="1"/>
          <p:nvPr/>
        </p:nvSpPr>
        <p:spPr>
          <a:xfrm>
            <a:off x="832919" y="3671416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900" dirty="0">
                <a:latin typeface="Barlow" pitchFamily="2" charset="77"/>
                <a:hlinkClick r:id="rId4"/>
              </a:rPr>
              <a:t>Tableau</a:t>
            </a:r>
            <a:endParaRPr lang="en-DE" sz="900" dirty="0">
              <a:latin typeface="Barlow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8348855"/>
      </p:ext>
    </p:extLst>
  </p:cSld>
  <p:clrMapOvr>
    <a:masterClrMapping/>
  </p:clrMapOvr>
</p:sld>
</file>

<file path=ppt/theme/theme1.xml><?xml version="1.0" encoding="utf-8"?>
<a:theme xmlns:a="http://schemas.openxmlformats.org/drawingml/2006/main" name="Film's Plot Pitch Deck">
  <a:themeElements>
    <a:clrScheme name="Simple Light">
      <a:dk1>
        <a:srgbClr val="312650"/>
      </a:dk1>
      <a:lt1>
        <a:srgbClr val="FFFFFF"/>
      </a:lt1>
      <a:dk2>
        <a:srgbClr val="FF514F"/>
      </a:dk2>
      <a:lt2>
        <a:srgbClr val="FFCA5B"/>
      </a:lt2>
      <a:accent1>
        <a:srgbClr val="FFD494"/>
      </a:accent1>
      <a:accent2>
        <a:srgbClr val="7DCAD4"/>
      </a:accent2>
      <a:accent3>
        <a:srgbClr val="E0EDE8"/>
      </a:accent3>
      <a:accent4>
        <a:srgbClr val="75A5B0"/>
      </a:accent4>
      <a:accent5>
        <a:srgbClr val="FFFFFF"/>
      </a:accent5>
      <a:accent6>
        <a:srgbClr val="FFFFFF"/>
      </a:accent6>
      <a:hlink>
        <a:srgbClr val="3126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865</Words>
  <Application>Microsoft Macintosh PowerPoint</Application>
  <PresentationFormat>On-screen Show (16:9)</PresentationFormat>
  <Paragraphs>128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Barlow</vt:lpstr>
      <vt:lpstr>Wingdings</vt:lpstr>
      <vt:lpstr>Anaheim</vt:lpstr>
      <vt:lpstr>PT Sans</vt:lpstr>
      <vt:lpstr>Montserrat</vt:lpstr>
      <vt:lpstr>Bebas Neue</vt:lpstr>
      <vt:lpstr>Montserrat SemiBold</vt:lpstr>
      <vt:lpstr>Arial</vt:lpstr>
      <vt:lpstr>Nunito Light</vt:lpstr>
      <vt:lpstr>Barlow Medium</vt:lpstr>
      <vt:lpstr>Film's Plot Pitch Deck</vt:lpstr>
      <vt:lpstr>Rockbuster Stealth LLC Strategy Insights - 2020</vt:lpstr>
      <vt:lpstr>Business Context</vt:lpstr>
      <vt:lpstr>TABLE OF CONTENTS</vt:lpstr>
      <vt:lpstr>Objectives &amp; Key Business Questions</vt:lpstr>
      <vt:lpstr>Descriptive Statistics Overview</vt:lpstr>
      <vt:lpstr>PowerPoint Presentation</vt:lpstr>
      <vt:lpstr>Rental Duration &amp; Pricing Overview</vt:lpstr>
      <vt:lpstr>Our Global Reach: Top 10 Countries by Customer</vt:lpstr>
      <vt:lpstr>Top 5 Highest-Value Customer by Location</vt:lpstr>
      <vt:lpstr>Key Insights from the Analysis</vt:lpstr>
      <vt:lpstr>Business Recommendations</vt:lpstr>
      <vt:lpstr>4,581</vt:lpstr>
      <vt:lpstr>$61,312.04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Gemma Hearne</cp:lastModifiedBy>
  <cp:revision>1</cp:revision>
  <dcterms:modified xsi:type="dcterms:W3CDTF">2025-05-21T09:57:54Z</dcterms:modified>
</cp:coreProperties>
</file>