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279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13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442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124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37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309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142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8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41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38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09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DEEA-A9AB-48AA-81DE-C49E9A7EFB2B}" type="datetimeFigureOut">
              <a:rPr lang="hr-HR" smtClean="0"/>
              <a:t>2.3.2017.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94BB-F09E-490E-8499-1E640DEC5B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206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2515" y="363894"/>
            <a:ext cx="1922106" cy="12876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35096"/>
              </p:ext>
            </p:extLst>
          </p:nvPr>
        </p:nvGraphicFramePr>
        <p:xfrm>
          <a:off x="1035866" y="6906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866" y="690672"/>
                        <a:ext cx="914400" cy="771525"/>
                      </a:xfrm>
                      <a:prstGeom prst="rect">
                        <a:avLst/>
                      </a:prstGeom>
                      <a:ln w="158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7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Stipinović</dc:creator>
  <cp:lastModifiedBy>Damir Stipinović</cp:lastModifiedBy>
  <cp:revision>2</cp:revision>
  <dcterms:created xsi:type="dcterms:W3CDTF">2017-03-02T12:41:04Z</dcterms:created>
  <dcterms:modified xsi:type="dcterms:W3CDTF">2017-03-02T12:50:27Z</dcterms:modified>
</cp:coreProperties>
</file>