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36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0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17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93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601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85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3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36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32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529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64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BF15-5342-4DA6-BB5A-4C9D2E72D2BE}" type="datetimeFigureOut">
              <a:rPr lang="hr-HR" smtClean="0"/>
              <a:t>23.11.2016.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078-84F4-4A09-805B-89555234BA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64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441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161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873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103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94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077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36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05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441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595" y="700216"/>
            <a:ext cx="4464909" cy="2356022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2596" y="3534033"/>
            <a:ext cx="4464908" cy="2685536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 w="7620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17276" y="700216"/>
            <a:ext cx="5000367" cy="2356022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 w="3810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GemBox.Presentation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 a .NET component which enables developers to read and write presentation files (PPTX) from .NET applications in a simple and efficient way.</a:t>
            </a:r>
            <a:endParaRPr lang="hr-H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6417276" y="3534033"/>
            <a:ext cx="5000367" cy="2685536"/>
          </a:xfrm>
          <a:prstGeom prst="trapezoid">
            <a:avLst/>
          </a:prstGeom>
          <a:ln w="1270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GemBox</a:t>
            </a:r>
            <a:r>
              <a:rPr lang="en-US" sz="2400" b="1" dirty="0"/>
              <a:t>.</a:t>
            </a:r>
            <a:r>
              <a:rPr lang="hr-HR" sz="2400" b="1" dirty="0" smtClean="0"/>
              <a:t>Presentation</a:t>
            </a:r>
          </a:p>
          <a:p>
            <a:pPr algn="just"/>
            <a:r>
              <a:rPr lang="en-US" b="1" u="heavy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GemBox.Presentation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 </a:t>
            </a:r>
            <a:r>
              <a:rPr lang="en-US" u="heavy" dirty="0" smtClean="0">
                <a:solidFill>
                  <a:schemeClr val="accent3">
                    <a:lumMod val="20000"/>
                    <a:lumOff val="80000"/>
                  </a:schemeClr>
                </a:solidFill>
                <a:uFill>
                  <a:solidFill>
                    <a:schemeClr val="bg1"/>
                  </a:solidFill>
                </a:uFill>
              </a:rPr>
              <a:t>is a .NET component which enables developers to read and write presentation files (PPTX) from .NET applications in a simple and efficient way.</a:t>
            </a:r>
            <a:endParaRPr lang="hr-HR" u="heavy" dirty="0">
              <a:solidFill>
                <a:schemeClr val="accent3">
                  <a:lumMod val="20000"/>
                  <a:lumOff val="80000"/>
                </a:schemeClr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358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Stipinović</dc:creator>
  <cp:lastModifiedBy>Damir Stipinović</cp:lastModifiedBy>
  <cp:revision>9</cp:revision>
  <dcterms:created xsi:type="dcterms:W3CDTF">2016-11-23T11:40:12Z</dcterms:created>
  <dcterms:modified xsi:type="dcterms:W3CDTF">2016-11-23T12:15:29Z</dcterms:modified>
</cp:coreProperties>
</file>