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571584"/>
        <c:axId val="353572760"/>
      </c:barChart>
      <c:catAx>
        <c:axId val="3535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53572760"/>
        <c:crosses val="autoZero"/>
        <c:auto val="1"/>
        <c:lblAlgn val="ctr"/>
        <c:lblOffset val="100"/>
        <c:noMultiLvlLbl val="0"/>
      </c:catAx>
      <c:valAx>
        <c:axId val="35357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5357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0AE0D-F8CF-4F87-9DA5-81148D43AA7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DBB7EB2D-46F7-45AB-914B-5AC1FA16F18C}">
      <dgm:prSet phldrT="[Text]"/>
      <dgm:spPr/>
      <dgm:t>
        <a:bodyPr/>
        <a:lstStyle/>
        <a:p>
          <a:r>
            <a:rPr lang="hr-HR" dirty="0" smtClean="0"/>
            <a:t>Series</a:t>
          </a:r>
          <a:endParaRPr lang="hr-HR" dirty="0"/>
        </a:p>
      </dgm:t>
    </dgm:pt>
    <dgm:pt modelId="{4B5DE327-52D7-4515-B1AA-52DDB8B82F0A}" type="parTrans" cxnId="{57A05221-3D14-4914-B1B5-16712DC499B9}">
      <dgm:prSet/>
      <dgm:spPr/>
      <dgm:t>
        <a:bodyPr/>
        <a:lstStyle/>
        <a:p>
          <a:endParaRPr lang="hr-HR"/>
        </a:p>
      </dgm:t>
    </dgm:pt>
    <dgm:pt modelId="{F6D8B9CD-509B-4A88-B343-086EED0D2C89}" type="sibTrans" cxnId="{57A05221-3D14-4914-B1B5-16712DC499B9}">
      <dgm:prSet/>
      <dgm:spPr/>
      <dgm:t>
        <a:bodyPr/>
        <a:lstStyle/>
        <a:p>
          <a:endParaRPr lang="hr-HR"/>
        </a:p>
      </dgm:t>
    </dgm:pt>
    <dgm:pt modelId="{CD13EB10-BC6C-4177-B142-1CB295EE4D8A}">
      <dgm:prSet phldrT="[Text]"/>
      <dgm:spPr/>
      <dgm:t>
        <a:bodyPr/>
        <a:lstStyle/>
        <a:p>
          <a:r>
            <a:rPr lang="hr-HR" dirty="0" smtClean="0"/>
            <a:t>Series 1</a:t>
          </a:r>
          <a:endParaRPr lang="hr-HR" dirty="0"/>
        </a:p>
      </dgm:t>
    </dgm:pt>
    <dgm:pt modelId="{6E379D0C-DCA9-4C15-A8D2-EA2F7879AEA5}" type="parTrans" cxnId="{1AFE9E7F-4278-4585-9900-3BB272EB89BC}">
      <dgm:prSet/>
      <dgm:spPr/>
      <dgm:t>
        <a:bodyPr/>
        <a:lstStyle/>
        <a:p>
          <a:endParaRPr lang="hr-HR"/>
        </a:p>
      </dgm:t>
    </dgm:pt>
    <dgm:pt modelId="{24B7564E-F87F-4A8A-A755-75985B663822}" type="sibTrans" cxnId="{1AFE9E7F-4278-4585-9900-3BB272EB89BC}">
      <dgm:prSet/>
      <dgm:spPr/>
      <dgm:t>
        <a:bodyPr/>
        <a:lstStyle/>
        <a:p>
          <a:endParaRPr lang="hr-HR"/>
        </a:p>
      </dgm:t>
    </dgm:pt>
    <dgm:pt modelId="{D3B58437-1CB1-479F-B0A5-1347566486A5}">
      <dgm:prSet phldrT="[Text]"/>
      <dgm:spPr/>
      <dgm:t>
        <a:bodyPr/>
        <a:lstStyle/>
        <a:p>
          <a:r>
            <a:rPr lang="hr-HR" dirty="0" smtClean="0"/>
            <a:t>Series 2</a:t>
          </a:r>
          <a:endParaRPr lang="hr-HR" dirty="0"/>
        </a:p>
      </dgm:t>
    </dgm:pt>
    <dgm:pt modelId="{70D8C8E2-2A7D-43FC-882C-F4B80E029AA0}" type="parTrans" cxnId="{F321C8A6-A807-41D7-963C-B90E1B24C4BF}">
      <dgm:prSet/>
      <dgm:spPr/>
      <dgm:t>
        <a:bodyPr/>
        <a:lstStyle/>
        <a:p>
          <a:endParaRPr lang="hr-HR"/>
        </a:p>
      </dgm:t>
    </dgm:pt>
    <dgm:pt modelId="{CA0A6866-DE04-4A23-B54A-89EDA2D4CE85}" type="sibTrans" cxnId="{F321C8A6-A807-41D7-963C-B90E1B24C4BF}">
      <dgm:prSet/>
      <dgm:spPr/>
      <dgm:t>
        <a:bodyPr/>
        <a:lstStyle/>
        <a:p>
          <a:endParaRPr lang="hr-HR"/>
        </a:p>
      </dgm:t>
    </dgm:pt>
    <dgm:pt modelId="{B09CC5FD-61AC-4A74-80F6-4EFDBDF3A19D}">
      <dgm:prSet phldrT="[Text]"/>
      <dgm:spPr/>
      <dgm:t>
        <a:bodyPr/>
        <a:lstStyle/>
        <a:p>
          <a:r>
            <a:rPr lang="hr-HR" dirty="0" smtClean="0"/>
            <a:t>Series 3</a:t>
          </a:r>
          <a:endParaRPr lang="hr-HR" dirty="0"/>
        </a:p>
      </dgm:t>
    </dgm:pt>
    <dgm:pt modelId="{2E9086AD-E1B4-4D1A-BF39-115A2B0DB6C0}" type="parTrans" cxnId="{EE8F99F5-0373-4F6B-879E-B22BBE4B7D6B}">
      <dgm:prSet/>
      <dgm:spPr/>
      <dgm:t>
        <a:bodyPr/>
        <a:lstStyle/>
        <a:p>
          <a:endParaRPr lang="hr-HR"/>
        </a:p>
      </dgm:t>
    </dgm:pt>
    <dgm:pt modelId="{FBC23A12-78ED-479A-8DDD-67837868E7C0}" type="sibTrans" cxnId="{EE8F99F5-0373-4F6B-879E-B22BBE4B7D6B}">
      <dgm:prSet/>
      <dgm:spPr/>
      <dgm:t>
        <a:bodyPr/>
        <a:lstStyle/>
        <a:p>
          <a:endParaRPr lang="hr-HR"/>
        </a:p>
      </dgm:t>
    </dgm:pt>
    <dgm:pt modelId="{F6BCDAFA-9F67-4A30-AC57-079C17812217}" type="pres">
      <dgm:prSet presAssocID="{0410AE0D-F8CF-4F87-9DA5-81148D43AA7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E838A27-B09B-40FA-BA2C-5BA6D630358F}" type="pres">
      <dgm:prSet presAssocID="{DBB7EB2D-46F7-45AB-914B-5AC1FA16F18C}" presName="composite" presStyleCnt="0"/>
      <dgm:spPr/>
    </dgm:pt>
    <dgm:pt modelId="{48361AEB-F3D4-4CAB-A6B9-1B20C8131850}" type="pres">
      <dgm:prSet presAssocID="{DBB7EB2D-46F7-45AB-914B-5AC1FA16F18C}" presName="ParentAccent1" presStyleLbl="alignNode1" presStyleIdx="0" presStyleCnt="34"/>
      <dgm:spPr/>
    </dgm:pt>
    <dgm:pt modelId="{847044ED-91A3-4A6B-A81E-8DD2F5514157}" type="pres">
      <dgm:prSet presAssocID="{DBB7EB2D-46F7-45AB-914B-5AC1FA16F18C}" presName="ParentAccent2" presStyleLbl="alignNode1" presStyleIdx="1" presStyleCnt="34"/>
      <dgm:spPr/>
    </dgm:pt>
    <dgm:pt modelId="{BB4AB849-4321-454C-8CBE-F38F8A678894}" type="pres">
      <dgm:prSet presAssocID="{DBB7EB2D-46F7-45AB-914B-5AC1FA16F18C}" presName="ParentAccent3" presStyleLbl="alignNode1" presStyleIdx="2" presStyleCnt="34"/>
      <dgm:spPr/>
    </dgm:pt>
    <dgm:pt modelId="{2BFE962A-173C-4063-AC06-ACC9E16ECBC4}" type="pres">
      <dgm:prSet presAssocID="{DBB7EB2D-46F7-45AB-914B-5AC1FA16F18C}" presName="ParentAccent4" presStyleLbl="alignNode1" presStyleIdx="3" presStyleCnt="34"/>
      <dgm:spPr/>
    </dgm:pt>
    <dgm:pt modelId="{47E454F8-F242-42AB-8C59-403ED0089523}" type="pres">
      <dgm:prSet presAssocID="{DBB7EB2D-46F7-45AB-914B-5AC1FA16F18C}" presName="ParentAccent5" presStyleLbl="alignNode1" presStyleIdx="4" presStyleCnt="34"/>
      <dgm:spPr/>
    </dgm:pt>
    <dgm:pt modelId="{4468854E-F1EC-4A36-AD5B-94F06B9D9FE3}" type="pres">
      <dgm:prSet presAssocID="{DBB7EB2D-46F7-45AB-914B-5AC1FA16F18C}" presName="ParentAccent6" presStyleLbl="alignNode1" presStyleIdx="5" presStyleCnt="34"/>
      <dgm:spPr/>
    </dgm:pt>
    <dgm:pt modelId="{8636D965-0576-43A9-A794-F34854B9543D}" type="pres">
      <dgm:prSet presAssocID="{DBB7EB2D-46F7-45AB-914B-5AC1FA16F18C}" presName="ParentAccent7" presStyleLbl="alignNode1" presStyleIdx="6" presStyleCnt="34"/>
      <dgm:spPr/>
    </dgm:pt>
    <dgm:pt modelId="{FB0DCC1B-C79F-44FD-9098-A768DF98B27D}" type="pres">
      <dgm:prSet presAssocID="{DBB7EB2D-46F7-45AB-914B-5AC1FA16F18C}" presName="ParentAccent8" presStyleLbl="alignNode1" presStyleIdx="7" presStyleCnt="34"/>
      <dgm:spPr/>
    </dgm:pt>
    <dgm:pt modelId="{9F23FF8D-6A4C-4C63-8191-3087002643D8}" type="pres">
      <dgm:prSet presAssocID="{DBB7EB2D-46F7-45AB-914B-5AC1FA16F18C}" presName="ParentAccent9" presStyleLbl="alignNode1" presStyleIdx="8" presStyleCnt="34"/>
      <dgm:spPr/>
    </dgm:pt>
    <dgm:pt modelId="{F9752389-BFF9-406A-B296-7D0D94D5A2ED}" type="pres">
      <dgm:prSet presAssocID="{DBB7EB2D-46F7-45AB-914B-5AC1FA16F18C}" presName="ParentAccent10" presStyleLbl="alignNode1" presStyleIdx="9" presStyleCnt="34"/>
      <dgm:spPr/>
    </dgm:pt>
    <dgm:pt modelId="{53E40CF1-F935-4475-9071-363375010025}" type="pres">
      <dgm:prSet presAssocID="{DBB7EB2D-46F7-45AB-914B-5AC1FA16F18C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541D35B8-00E4-4344-9D65-F5BBE4DD4D9F}" type="pres">
      <dgm:prSet presAssocID="{CD13EB10-BC6C-4177-B142-1CB295EE4D8A}" presName="Child1Accent1" presStyleLbl="alignNode1" presStyleIdx="11" presStyleCnt="34"/>
      <dgm:spPr/>
    </dgm:pt>
    <dgm:pt modelId="{E2103BC0-DE54-421C-912E-922BB1C6B0F2}" type="pres">
      <dgm:prSet presAssocID="{CD13EB10-BC6C-4177-B142-1CB295EE4D8A}" presName="Child1Accent2" presStyleLbl="alignNode1" presStyleIdx="12" presStyleCnt="34"/>
      <dgm:spPr/>
    </dgm:pt>
    <dgm:pt modelId="{C7B13F3B-B858-4AFD-87A9-D69C288FCD6B}" type="pres">
      <dgm:prSet presAssocID="{CD13EB10-BC6C-4177-B142-1CB295EE4D8A}" presName="Child1Accent3" presStyleLbl="alignNode1" presStyleIdx="13" presStyleCnt="34"/>
      <dgm:spPr/>
    </dgm:pt>
    <dgm:pt modelId="{05EF3F1A-B27B-46E0-8378-CF2AC96A4DF3}" type="pres">
      <dgm:prSet presAssocID="{CD13EB10-BC6C-4177-B142-1CB295EE4D8A}" presName="Child1Accent4" presStyleLbl="alignNode1" presStyleIdx="14" presStyleCnt="34"/>
      <dgm:spPr/>
    </dgm:pt>
    <dgm:pt modelId="{8422E3D9-8FA7-426E-98B2-6DD67FBE56DC}" type="pres">
      <dgm:prSet presAssocID="{CD13EB10-BC6C-4177-B142-1CB295EE4D8A}" presName="Child1Accent5" presStyleLbl="alignNode1" presStyleIdx="15" presStyleCnt="34"/>
      <dgm:spPr/>
    </dgm:pt>
    <dgm:pt modelId="{43145118-62A5-49DB-9613-351D0B7E4155}" type="pres">
      <dgm:prSet presAssocID="{CD13EB10-BC6C-4177-B142-1CB295EE4D8A}" presName="Child1Accent6" presStyleLbl="alignNode1" presStyleIdx="16" presStyleCnt="34"/>
      <dgm:spPr/>
    </dgm:pt>
    <dgm:pt modelId="{45128A08-E00B-4DAB-B399-EF8A93D98C6C}" type="pres">
      <dgm:prSet presAssocID="{CD13EB10-BC6C-4177-B142-1CB295EE4D8A}" presName="Child1Accent7" presStyleLbl="alignNode1" presStyleIdx="17" presStyleCnt="34"/>
      <dgm:spPr/>
    </dgm:pt>
    <dgm:pt modelId="{530A243B-8FF8-41C6-9473-74752754C975}" type="pres">
      <dgm:prSet presAssocID="{CD13EB10-BC6C-4177-B142-1CB295EE4D8A}" presName="Child1Accent8" presStyleLbl="alignNode1" presStyleIdx="18" presStyleCnt="34"/>
      <dgm:spPr/>
    </dgm:pt>
    <dgm:pt modelId="{E16BEC3A-FADF-482F-9717-86A324B810D9}" type="pres">
      <dgm:prSet presAssocID="{CD13EB10-BC6C-4177-B142-1CB295EE4D8A}" presName="Child1Accent9" presStyleLbl="alignNode1" presStyleIdx="19" presStyleCnt="34"/>
      <dgm:spPr/>
    </dgm:pt>
    <dgm:pt modelId="{ECBC78C7-9E6B-486D-B530-E13C555CD21D}" type="pres">
      <dgm:prSet presAssocID="{CD13EB10-BC6C-4177-B142-1CB295EE4D8A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9867E068-2B9A-4952-8DC7-D6674A77FCD6}" type="pres">
      <dgm:prSet presAssocID="{D3B58437-1CB1-479F-B0A5-1347566486A5}" presName="Child2Accent1" presStyleLbl="alignNode1" presStyleIdx="20" presStyleCnt="34"/>
      <dgm:spPr/>
    </dgm:pt>
    <dgm:pt modelId="{D7391FF4-9172-4FC9-9D83-E8C679921622}" type="pres">
      <dgm:prSet presAssocID="{D3B58437-1CB1-479F-B0A5-1347566486A5}" presName="Child2Accent2" presStyleLbl="alignNode1" presStyleIdx="21" presStyleCnt="34"/>
      <dgm:spPr/>
    </dgm:pt>
    <dgm:pt modelId="{121471B3-F279-465C-B75B-56E0427319B0}" type="pres">
      <dgm:prSet presAssocID="{D3B58437-1CB1-479F-B0A5-1347566486A5}" presName="Child2Accent3" presStyleLbl="alignNode1" presStyleIdx="22" presStyleCnt="34"/>
      <dgm:spPr/>
    </dgm:pt>
    <dgm:pt modelId="{7EED4B79-C669-429D-A5D0-3009B85776D3}" type="pres">
      <dgm:prSet presAssocID="{D3B58437-1CB1-479F-B0A5-1347566486A5}" presName="Child2Accent4" presStyleLbl="alignNode1" presStyleIdx="23" presStyleCnt="34"/>
      <dgm:spPr/>
    </dgm:pt>
    <dgm:pt modelId="{42F13C71-0AF6-4B07-813D-BF690F550973}" type="pres">
      <dgm:prSet presAssocID="{D3B58437-1CB1-479F-B0A5-1347566486A5}" presName="Child2Accent5" presStyleLbl="alignNode1" presStyleIdx="24" presStyleCnt="34"/>
      <dgm:spPr/>
    </dgm:pt>
    <dgm:pt modelId="{C07B7016-9543-4F9A-B191-BDD6981B040E}" type="pres">
      <dgm:prSet presAssocID="{D3B58437-1CB1-479F-B0A5-1347566486A5}" presName="Child2Accent6" presStyleLbl="alignNode1" presStyleIdx="25" presStyleCnt="34"/>
      <dgm:spPr/>
    </dgm:pt>
    <dgm:pt modelId="{B1150575-BF12-425A-B28B-DBB60BFF85F0}" type="pres">
      <dgm:prSet presAssocID="{D3B58437-1CB1-479F-B0A5-1347566486A5}" presName="Child2Accent7" presStyleLbl="alignNode1" presStyleIdx="26" presStyleCnt="34"/>
      <dgm:spPr/>
    </dgm:pt>
    <dgm:pt modelId="{D26475EA-BE50-4F65-875C-51192ECB4147}" type="pres">
      <dgm:prSet presAssocID="{D3B58437-1CB1-479F-B0A5-1347566486A5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22A25841-62F8-4B82-990A-ADAC7615C2F1}" type="pres">
      <dgm:prSet presAssocID="{B09CC5FD-61AC-4A74-80F6-4EFDBDF3A19D}" presName="Child3Accent1" presStyleLbl="alignNode1" presStyleIdx="27" presStyleCnt="34"/>
      <dgm:spPr/>
    </dgm:pt>
    <dgm:pt modelId="{2894FCDB-4EEE-4E84-93BC-C551375F480C}" type="pres">
      <dgm:prSet presAssocID="{B09CC5FD-61AC-4A74-80F6-4EFDBDF3A19D}" presName="Child3Accent2" presStyleLbl="alignNode1" presStyleIdx="28" presStyleCnt="34"/>
      <dgm:spPr/>
    </dgm:pt>
    <dgm:pt modelId="{213F8EB4-6BAF-471D-9B26-93769A0CBC98}" type="pres">
      <dgm:prSet presAssocID="{B09CC5FD-61AC-4A74-80F6-4EFDBDF3A19D}" presName="Child3Accent3" presStyleLbl="alignNode1" presStyleIdx="29" presStyleCnt="34"/>
      <dgm:spPr/>
    </dgm:pt>
    <dgm:pt modelId="{D2C9015D-A086-46C7-8B58-AFD5C04EF208}" type="pres">
      <dgm:prSet presAssocID="{B09CC5FD-61AC-4A74-80F6-4EFDBDF3A19D}" presName="Child3Accent4" presStyleLbl="alignNode1" presStyleIdx="30" presStyleCnt="34"/>
      <dgm:spPr/>
    </dgm:pt>
    <dgm:pt modelId="{F679F36E-4962-4CAB-AA9A-E0F53FA0E06C}" type="pres">
      <dgm:prSet presAssocID="{B09CC5FD-61AC-4A74-80F6-4EFDBDF3A19D}" presName="Child3Accent5" presStyleLbl="alignNode1" presStyleIdx="31" presStyleCnt="34"/>
      <dgm:spPr/>
    </dgm:pt>
    <dgm:pt modelId="{DA403694-B083-41C0-AD46-01D9C7FE5FE6}" type="pres">
      <dgm:prSet presAssocID="{B09CC5FD-61AC-4A74-80F6-4EFDBDF3A19D}" presName="Child3Accent6" presStyleLbl="alignNode1" presStyleIdx="32" presStyleCnt="34"/>
      <dgm:spPr/>
    </dgm:pt>
    <dgm:pt modelId="{18EA5125-EA38-44F2-A580-659FCCE20D1F}" type="pres">
      <dgm:prSet presAssocID="{B09CC5FD-61AC-4A74-80F6-4EFDBDF3A19D}" presName="Child3Accent7" presStyleLbl="alignNode1" presStyleIdx="33" presStyleCnt="34"/>
      <dgm:spPr/>
    </dgm:pt>
    <dgm:pt modelId="{9A04AC9C-5E60-44E1-B268-8DDBE8E65E63}" type="pres">
      <dgm:prSet presAssocID="{B09CC5FD-61AC-4A74-80F6-4EFDBDF3A19D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F321C8A6-A807-41D7-963C-B90E1B24C4BF}" srcId="{DBB7EB2D-46F7-45AB-914B-5AC1FA16F18C}" destId="{D3B58437-1CB1-479F-B0A5-1347566486A5}" srcOrd="1" destOrd="0" parTransId="{70D8C8E2-2A7D-43FC-882C-F4B80E029AA0}" sibTransId="{CA0A6866-DE04-4A23-B54A-89EDA2D4CE85}"/>
    <dgm:cxn modelId="{3FD85C95-EAD6-477A-94FF-F6A54807A7FB}" type="presOf" srcId="{DBB7EB2D-46F7-45AB-914B-5AC1FA16F18C}" destId="{53E40CF1-F935-4475-9071-363375010025}" srcOrd="0" destOrd="0" presId="urn:microsoft.com/office/officeart/2011/layout/ConvergingText"/>
    <dgm:cxn modelId="{7FC6F6A7-B473-4311-AF50-D599BCD00597}" type="presOf" srcId="{D3B58437-1CB1-479F-B0A5-1347566486A5}" destId="{D26475EA-BE50-4F65-875C-51192ECB4147}" srcOrd="0" destOrd="0" presId="urn:microsoft.com/office/officeart/2011/layout/ConvergingText"/>
    <dgm:cxn modelId="{1AFE9E7F-4278-4585-9900-3BB272EB89BC}" srcId="{DBB7EB2D-46F7-45AB-914B-5AC1FA16F18C}" destId="{CD13EB10-BC6C-4177-B142-1CB295EE4D8A}" srcOrd="0" destOrd="0" parTransId="{6E379D0C-DCA9-4C15-A8D2-EA2F7879AEA5}" sibTransId="{24B7564E-F87F-4A8A-A755-75985B663822}"/>
    <dgm:cxn modelId="{5C5D8614-63D3-47E3-9DC6-54EF4CD3AD2B}" type="presOf" srcId="{B09CC5FD-61AC-4A74-80F6-4EFDBDF3A19D}" destId="{9A04AC9C-5E60-44E1-B268-8DDBE8E65E63}" srcOrd="0" destOrd="0" presId="urn:microsoft.com/office/officeart/2011/layout/ConvergingText"/>
    <dgm:cxn modelId="{EE8F99F5-0373-4F6B-879E-B22BBE4B7D6B}" srcId="{DBB7EB2D-46F7-45AB-914B-5AC1FA16F18C}" destId="{B09CC5FD-61AC-4A74-80F6-4EFDBDF3A19D}" srcOrd="2" destOrd="0" parTransId="{2E9086AD-E1B4-4D1A-BF39-115A2B0DB6C0}" sibTransId="{FBC23A12-78ED-479A-8DDD-67837868E7C0}"/>
    <dgm:cxn modelId="{0A6F5FB6-93BA-4776-8DB8-12EA9DBFE586}" type="presOf" srcId="{CD13EB10-BC6C-4177-B142-1CB295EE4D8A}" destId="{ECBC78C7-9E6B-486D-B530-E13C555CD21D}" srcOrd="0" destOrd="0" presId="urn:microsoft.com/office/officeart/2011/layout/ConvergingText"/>
    <dgm:cxn modelId="{57A05221-3D14-4914-B1B5-16712DC499B9}" srcId="{0410AE0D-F8CF-4F87-9DA5-81148D43AA77}" destId="{DBB7EB2D-46F7-45AB-914B-5AC1FA16F18C}" srcOrd="0" destOrd="0" parTransId="{4B5DE327-52D7-4515-B1AA-52DDB8B82F0A}" sibTransId="{F6D8B9CD-509B-4A88-B343-086EED0D2C89}"/>
    <dgm:cxn modelId="{86E2C269-064D-484C-8969-ABE79D8C4233}" type="presOf" srcId="{0410AE0D-F8CF-4F87-9DA5-81148D43AA77}" destId="{F6BCDAFA-9F67-4A30-AC57-079C17812217}" srcOrd="0" destOrd="0" presId="urn:microsoft.com/office/officeart/2011/layout/ConvergingText"/>
    <dgm:cxn modelId="{E2CA0401-8F3C-499D-98EB-03E705C8048A}" type="presParOf" srcId="{F6BCDAFA-9F67-4A30-AC57-079C17812217}" destId="{FE838A27-B09B-40FA-BA2C-5BA6D630358F}" srcOrd="0" destOrd="0" presId="urn:microsoft.com/office/officeart/2011/layout/ConvergingText"/>
    <dgm:cxn modelId="{B70407DF-F87F-42FF-945B-30133A062CCC}" type="presParOf" srcId="{FE838A27-B09B-40FA-BA2C-5BA6D630358F}" destId="{48361AEB-F3D4-4CAB-A6B9-1B20C8131850}" srcOrd="0" destOrd="0" presId="urn:microsoft.com/office/officeart/2011/layout/ConvergingText"/>
    <dgm:cxn modelId="{31035ABF-0429-4F2E-9AB4-C7FB17B71E1E}" type="presParOf" srcId="{FE838A27-B09B-40FA-BA2C-5BA6D630358F}" destId="{847044ED-91A3-4A6B-A81E-8DD2F5514157}" srcOrd="1" destOrd="0" presId="urn:microsoft.com/office/officeart/2011/layout/ConvergingText"/>
    <dgm:cxn modelId="{034C10B3-D542-4A1E-9BC6-5ED2E7ACF51B}" type="presParOf" srcId="{FE838A27-B09B-40FA-BA2C-5BA6D630358F}" destId="{BB4AB849-4321-454C-8CBE-F38F8A678894}" srcOrd="2" destOrd="0" presId="urn:microsoft.com/office/officeart/2011/layout/ConvergingText"/>
    <dgm:cxn modelId="{EA4D0EF8-DB47-4328-9277-2A6AB99983AD}" type="presParOf" srcId="{FE838A27-B09B-40FA-BA2C-5BA6D630358F}" destId="{2BFE962A-173C-4063-AC06-ACC9E16ECBC4}" srcOrd="3" destOrd="0" presId="urn:microsoft.com/office/officeart/2011/layout/ConvergingText"/>
    <dgm:cxn modelId="{85AEE1F7-C578-4FC6-BDEC-74CEBFA70040}" type="presParOf" srcId="{FE838A27-B09B-40FA-BA2C-5BA6D630358F}" destId="{47E454F8-F242-42AB-8C59-403ED0089523}" srcOrd="4" destOrd="0" presId="urn:microsoft.com/office/officeart/2011/layout/ConvergingText"/>
    <dgm:cxn modelId="{D6B8C4BA-CBFA-4A6A-A581-D63C41DA8764}" type="presParOf" srcId="{FE838A27-B09B-40FA-BA2C-5BA6D630358F}" destId="{4468854E-F1EC-4A36-AD5B-94F06B9D9FE3}" srcOrd="5" destOrd="0" presId="urn:microsoft.com/office/officeart/2011/layout/ConvergingText"/>
    <dgm:cxn modelId="{94A0434D-959D-4CEB-B0F6-AED9349542DB}" type="presParOf" srcId="{FE838A27-B09B-40FA-BA2C-5BA6D630358F}" destId="{8636D965-0576-43A9-A794-F34854B9543D}" srcOrd="6" destOrd="0" presId="urn:microsoft.com/office/officeart/2011/layout/ConvergingText"/>
    <dgm:cxn modelId="{1958F0A6-A13B-4A1A-BBB7-1E42BAF9055A}" type="presParOf" srcId="{FE838A27-B09B-40FA-BA2C-5BA6D630358F}" destId="{FB0DCC1B-C79F-44FD-9098-A768DF98B27D}" srcOrd="7" destOrd="0" presId="urn:microsoft.com/office/officeart/2011/layout/ConvergingText"/>
    <dgm:cxn modelId="{209D42CF-1DAC-4EA3-BC3E-D0C5B084D843}" type="presParOf" srcId="{FE838A27-B09B-40FA-BA2C-5BA6D630358F}" destId="{9F23FF8D-6A4C-4C63-8191-3087002643D8}" srcOrd="8" destOrd="0" presId="urn:microsoft.com/office/officeart/2011/layout/ConvergingText"/>
    <dgm:cxn modelId="{2EBAF342-B027-4739-8483-01DD2669D491}" type="presParOf" srcId="{FE838A27-B09B-40FA-BA2C-5BA6D630358F}" destId="{F9752389-BFF9-406A-B296-7D0D94D5A2ED}" srcOrd="9" destOrd="0" presId="urn:microsoft.com/office/officeart/2011/layout/ConvergingText"/>
    <dgm:cxn modelId="{52CC5D57-44F1-4F99-B70A-D6D7AF87036A}" type="presParOf" srcId="{FE838A27-B09B-40FA-BA2C-5BA6D630358F}" destId="{53E40CF1-F935-4475-9071-363375010025}" srcOrd="10" destOrd="0" presId="urn:microsoft.com/office/officeart/2011/layout/ConvergingText"/>
    <dgm:cxn modelId="{3F39E3EB-024D-4186-93F2-2D30EA7AB6E8}" type="presParOf" srcId="{FE838A27-B09B-40FA-BA2C-5BA6D630358F}" destId="{541D35B8-00E4-4344-9D65-F5BBE4DD4D9F}" srcOrd="11" destOrd="0" presId="urn:microsoft.com/office/officeart/2011/layout/ConvergingText"/>
    <dgm:cxn modelId="{3904137F-FDAC-4DAA-BB98-DF36731D53BB}" type="presParOf" srcId="{FE838A27-B09B-40FA-BA2C-5BA6D630358F}" destId="{E2103BC0-DE54-421C-912E-922BB1C6B0F2}" srcOrd="12" destOrd="0" presId="urn:microsoft.com/office/officeart/2011/layout/ConvergingText"/>
    <dgm:cxn modelId="{F9FDA08C-F114-430F-AFC9-16D5731440C9}" type="presParOf" srcId="{FE838A27-B09B-40FA-BA2C-5BA6D630358F}" destId="{C7B13F3B-B858-4AFD-87A9-D69C288FCD6B}" srcOrd="13" destOrd="0" presId="urn:microsoft.com/office/officeart/2011/layout/ConvergingText"/>
    <dgm:cxn modelId="{B0E5F908-2219-4039-8D4C-2120A01DC090}" type="presParOf" srcId="{FE838A27-B09B-40FA-BA2C-5BA6D630358F}" destId="{05EF3F1A-B27B-46E0-8378-CF2AC96A4DF3}" srcOrd="14" destOrd="0" presId="urn:microsoft.com/office/officeart/2011/layout/ConvergingText"/>
    <dgm:cxn modelId="{1AADD269-5601-4BFA-B53D-26D1578E4D06}" type="presParOf" srcId="{FE838A27-B09B-40FA-BA2C-5BA6D630358F}" destId="{8422E3D9-8FA7-426E-98B2-6DD67FBE56DC}" srcOrd="15" destOrd="0" presId="urn:microsoft.com/office/officeart/2011/layout/ConvergingText"/>
    <dgm:cxn modelId="{DA6A620F-04BD-439F-AE69-37A9601595F9}" type="presParOf" srcId="{FE838A27-B09B-40FA-BA2C-5BA6D630358F}" destId="{43145118-62A5-49DB-9613-351D0B7E4155}" srcOrd="16" destOrd="0" presId="urn:microsoft.com/office/officeart/2011/layout/ConvergingText"/>
    <dgm:cxn modelId="{3AD5D9A1-2504-48B6-954F-6333F99D19EB}" type="presParOf" srcId="{FE838A27-B09B-40FA-BA2C-5BA6D630358F}" destId="{45128A08-E00B-4DAB-B399-EF8A93D98C6C}" srcOrd="17" destOrd="0" presId="urn:microsoft.com/office/officeart/2011/layout/ConvergingText"/>
    <dgm:cxn modelId="{4E73B974-7AF7-4F44-B5DF-4595C163EB11}" type="presParOf" srcId="{FE838A27-B09B-40FA-BA2C-5BA6D630358F}" destId="{530A243B-8FF8-41C6-9473-74752754C975}" srcOrd="18" destOrd="0" presId="urn:microsoft.com/office/officeart/2011/layout/ConvergingText"/>
    <dgm:cxn modelId="{F0703ED2-08AB-438B-8CC4-46E6D1951D67}" type="presParOf" srcId="{FE838A27-B09B-40FA-BA2C-5BA6D630358F}" destId="{E16BEC3A-FADF-482F-9717-86A324B810D9}" srcOrd="19" destOrd="0" presId="urn:microsoft.com/office/officeart/2011/layout/ConvergingText"/>
    <dgm:cxn modelId="{C06EEA9B-7BBD-4A1C-BC24-CF9566BEFBA8}" type="presParOf" srcId="{FE838A27-B09B-40FA-BA2C-5BA6D630358F}" destId="{ECBC78C7-9E6B-486D-B530-E13C555CD21D}" srcOrd="20" destOrd="0" presId="urn:microsoft.com/office/officeart/2011/layout/ConvergingText"/>
    <dgm:cxn modelId="{75D4B9C9-C65D-48CC-9890-53A531EF5380}" type="presParOf" srcId="{FE838A27-B09B-40FA-BA2C-5BA6D630358F}" destId="{9867E068-2B9A-4952-8DC7-D6674A77FCD6}" srcOrd="21" destOrd="0" presId="urn:microsoft.com/office/officeart/2011/layout/ConvergingText"/>
    <dgm:cxn modelId="{9688C17C-61B9-4776-9446-43CCB503AFCE}" type="presParOf" srcId="{FE838A27-B09B-40FA-BA2C-5BA6D630358F}" destId="{D7391FF4-9172-4FC9-9D83-E8C679921622}" srcOrd="22" destOrd="0" presId="urn:microsoft.com/office/officeart/2011/layout/ConvergingText"/>
    <dgm:cxn modelId="{962B2831-83D5-4D98-B0BD-AB436916D9D0}" type="presParOf" srcId="{FE838A27-B09B-40FA-BA2C-5BA6D630358F}" destId="{121471B3-F279-465C-B75B-56E0427319B0}" srcOrd="23" destOrd="0" presId="urn:microsoft.com/office/officeart/2011/layout/ConvergingText"/>
    <dgm:cxn modelId="{9405DD1A-7B68-45EB-BF33-121EC68D95A2}" type="presParOf" srcId="{FE838A27-B09B-40FA-BA2C-5BA6D630358F}" destId="{7EED4B79-C669-429D-A5D0-3009B85776D3}" srcOrd="24" destOrd="0" presId="urn:microsoft.com/office/officeart/2011/layout/ConvergingText"/>
    <dgm:cxn modelId="{7C70EB03-6FCE-4B6B-8015-08BD23D1A0A9}" type="presParOf" srcId="{FE838A27-B09B-40FA-BA2C-5BA6D630358F}" destId="{42F13C71-0AF6-4B07-813D-BF690F550973}" srcOrd="25" destOrd="0" presId="urn:microsoft.com/office/officeart/2011/layout/ConvergingText"/>
    <dgm:cxn modelId="{E18AA416-4BFA-41F4-B7C9-5412CFAD983D}" type="presParOf" srcId="{FE838A27-B09B-40FA-BA2C-5BA6D630358F}" destId="{C07B7016-9543-4F9A-B191-BDD6981B040E}" srcOrd="26" destOrd="0" presId="urn:microsoft.com/office/officeart/2011/layout/ConvergingText"/>
    <dgm:cxn modelId="{4B6D040B-A23D-4A2B-80DF-8C6E79B27C74}" type="presParOf" srcId="{FE838A27-B09B-40FA-BA2C-5BA6D630358F}" destId="{B1150575-BF12-425A-B28B-DBB60BFF85F0}" srcOrd="27" destOrd="0" presId="urn:microsoft.com/office/officeart/2011/layout/ConvergingText"/>
    <dgm:cxn modelId="{A93E3E7F-98B8-481F-AD9A-7D44EE2BDEE9}" type="presParOf" srcId="{FE838A27-B09B-40FA-BA2C-5BA6D630358F}" destId="{D26475EA-BE50-4F65-875C-51192ECB4147}" srcOrd="28" destOrd="0" presId="urn:microsoft.com/office/officeart/2011/layout/ConvergingText"/>
    <dgm:cxn modelId="{AD52497E-702D-4B57-991E-9821259F0559}" type="presParOf" srcId="{FE838A27-B09B-40FA-BA2C-5BA6D630358F}" destId="{22A25841-62F8-4B82-990A-ADAC7615C2F1}" srcOrd="29" destOrd="0" presId="urn:microsoft.com/office/officeart/2011/layout/ConvergingText"/>
    <dgm:cxn modelId="{27290A61-9A78-48CA-B479-D50C02522263}" type="presParOf" srcId="{FE838A27-B09B-40FA-BA2C-5BA6D630358F}" destId="{2894FCDB-4EEE-4E84-93BC-C551375F480C}" srcOrd="30" destOrd="0" presId="urn:microsoft.com/office/officeart/2011/layout/ConvergingText"/>
    <dgm:cxn modelId="{C377261F-1552-456A-9B92-0C2CC72054BB}" type="presParOf" srcId="{FE838A27-B09B-40FA-BA2C-5BA6D630358F}" destId="{213F8EB4-6BAF-471D-9B26-93769A0CBC98}" srcOrd="31" destOrd="0" presId="urn:microsoft.com/office/officeart/2011/layout/ConvergingText"/>
    <dgm:cxn modelId="{EA34FB02-F155-45F7-B36A-BFBCC041C71F}" type="presParOf" srcId="{FE838A27-B09B-40FA-BA2C-5BA6D630358F}" destId="{D2C9015D-A086-46C7-8B58-AFD5C04EF208}" srcOrd="32" destOrd="0" presId="urn:microsoft.com/office/officeart/2011/layout/ConvergingText"/>
    <dgm:cxn modelId="{AEA51A0E-FCCF-4090-8626-94F0B7EFD892}" type="presParOf" srcId="{FE838A27-B09B-40FA-BA2C-5BA6D630358F}" destId="{F679F36E-4962-4CAB-AA9A-E0F53FA0E06C}" srcOrd="33" destOrd="0" presId="urn:microsoft.com/office/officeart/2011/layout/ConvergingText"/>
    <dgm:cxn modelId="{559666AB-B569-4593-BD75-BA56B0D965C8}" type="presParOf" srcId="{FE838A27-B09B-40FA-BA2C-5BA6D630358F}" destId="{DA403694-B083-41C0-AD46-01D9C7FE5FE6}" srcOrd="34" destOrd="0" presId="urn:microsoft.com/office/officeart/2011/layout/ConvergingText"/>
    <dgm:cxn modelId="{0433DE25-B45E-441B-AEC7-43E11F35CC89}" type="presParOf" srcId="{FE838A27-B09B-40FA-BA2C-5BA6D630358F}" destId="{18EA5125-EA38-44F2-A580-659FCCE20D1F}" srcOrd="35" destOrd="0" presId="urn:microsoft.com/office/officeart/2011/layout/ConvergingText"/>
    <dgm:cxn modelId="{FB23D594-030B-4461-8B65-736EA5A9D11F}" type="presParOf" srcId="{FE838A27-B09B-40FA-BA2C-5BA6D630358F}" destId="{9A04AC9C-5E60-44E1-B268-8DDBE8E65E63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1AEB-F3D4-4CAB-A6B9-1B20C8131850}">
      <dsp:nvSpPr>
        <dsp:cNvPr id="0" name=""/>
        <dsp:cNvSpPr/>
      </dsp:nvSpPr>
      <dsp:spPr>
        <a:xfrm>
          <a:off x="4259418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044ED-91A3-4A6B-A81E-8DD2F5514157}">
      <dsp:nvSpPr>
        <dsp:cNvPr id="0" name=""/>
        <dsp:cNvSpPr/>
      </dsp:nvSpPr>
      <dsp:spPr>
        <a:xfrm>
          <a:off x="4028753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B849-4321-454C-8CBE-F38F8A678894}">
      <dsp:nvSpPr>
        <dsp:cNvPr id="0" name=""/>
        <dsp:cNvSpPr/>
      </dsp:nvSpPr>
      <dsp:spPr>
        <a:xfrm>
          <a:off x="3798087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E962A-173C-4063-AC06-ACC9E16ECBC4}">
      <dsp:nvSpPr>
        <dsp:cNvPr id="0" name=""/>
        <dsp:cNvSpPr/>
      </dsp:nvSpPr>
      <dsp:spPr>
        <a:xfrm>
          <a:off x="3567860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454F8-F242-42AB-8C59-403ED0089523}">
      <dsp:nvSpPr>
        <dsp:cNvPr id="0" name=""/>
        <dsp:cNvSpPr/>
      </dsp:nvSpPr>
      <dsp:spPr>
        <a:xfrm>
          <a:off x="3337195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8854E-F1EC-4A36-AD5B-94F06B9D9FE3}">
      <dsp:nvSpPr>
        <dsp:cNvPr id="0" name=""/>
        <dsp:cNvSpPr/>
      </dsp:nvSpPr>
      <dsp:spPr>
        <a:xfrm>
          <a:off x="2980672" y="1112280"/>
          <a:ext cx="251714" cy="251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6D965-0576-43A9-A794-F34854B9543D}">
      <dsp:nvSpPr>
        <dsp:cNvPr id="0" name=""/>
        <dsp:cNvSpPr/>
      </dsp:nvSpPr>
      <dsp:spPr>
        <a:xfrm>
          <a:off x="4054187" y="915217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DCC1B-C79F-44FD-9098-A768DF98B27D}">
      <dsp:nvSpPr>
        <dsp:cNvPr id="0" name=""/>
        <dsp:cNvSpPr/>
      </dsp:nvSpPr>
      <dsp:spPr>
        <a:xfrm>
          <a:off x="4054187" y="143706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3FF8D-6A4C-4C63-8191-3087002643D8}">
      <dsp:nvSpPr>
        <dsp:cNvPr id="0" name=""/>
        <dsp:cNvSpPr/>
      </dsp:nvSpPr>
      <dsp:spPr>
        <a:xfrm>
          <a:off x="4166450" y="1028239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52389-BFF9-406A-B296-7D0D94D5A2ED}">
      <dsp:nvSpPr>
        <dsp:cNvPr id="0" name=""/>
        <dsp:cNvSpPr/>
      </dsp:nvSpPr>
      <dsp:spPr>
        <a:xfrm>
          <a:off x="4173905" y="1324661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0CF1-F935-4475-9071-363375010025}">
      <dsp:nvSpPr>
        <dsp:cNvPr id="0" name=""/>
        <dsp:cNvSpPr/>
      </dsp:nvSpPr>
      <dsp:spPr>
        <a:xfrm>
          <a:off x="1601941" y="600993"/>
          <a:ext cx="1274361" cy="1274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700" kern="1200" dirty="0" smtClean="0"/>
            <a:t>Series</a:t>
          </a:r>
          <a:endParaRPr lang="hr-HR" sz="2700" kern="1200" dirty="0"/>
        </a:p>
      </dsp:txBody>
      <dsp:txXfrm>
        <a:off x="1788567" y="787638"/>
        <a:ext cx="901109" cy="901203"/>
      </dsp:txXfrm>
    </dsp:sp>
    <dsp:sp modelId="{541D35B8-00E4-4344-9D65-F5BBE4DD4D9F}">
      <dsp:nvSpPr>
        <dsp:cNvPr id="0" name=""/>
        <dsp:cNvSpPr/>
      </dsp:nvSpPr>
      <dsp:spPr>
        <a:xfrm>
          <a:off x="1506780" y="492111"/>
          <a:ext cx="251714" cy="251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03BC0-DE54-421C-912E-922BB1C6B0F2}">
      <dsp:nvSpPr>
        <dsp:cNvPr id="0" name=""/>
        <dsp:cNvSpPr/>
      </dsp:nvSpPr>
      <dsp:spPr>
        <a:xfrm>
          <a:off x="1345402" y="35921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13F3B-B858-4AFD-87A9-D69C288FCD6B}">
      <dsp:nvSpPr>
        <dsp:cNvPr id="0" name=""/>
        <dsp:cNvSpPr/>
      </dsp:nvSpPr>
      <dsp:spPr>
        <a:xfrm>
          <a:off x="1076585" y="35921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F3F1A-B27B-46E0-8378-CF2AC96A4DF3}">
      <dsp:nvSpPr>
        <dsp:cNvPr id="0" name=""/>
        <dsp:cNvSpPr/>
      </dsp:nvSpPr>
      <dsp:spPr>
        <a:xfrm>
          <a:off x="807767" y="35921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2E3D9-8FA7-426E-98B2-6DD67FBE56DC}">
      <dsp:nvSpPr>
        <dsp:cNvPr id="0" name=""/>
        <dsp:cNvSpPr/>
      </dsp:nvSpPr>
      <dsp:spPr>
        <a:xfrm>
          <a:off x="538950" y="35921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45118-62A5-49DB-9613-351D0B7E4155}">
      <dsp:nvSpPr>
        <dsp:cNvPr id="0" name=""/>
        <dsp:cNvSpPr/>
      </dsp:nvSpPr>
      <dsp:spPr>
        <a:xfrm>
          <a:off x="269694" y="35921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28A08-E00B-4DAB-B399-EF8A93D98C6C}">
      <dsp:nvSpPr>
        <dsp:cNvPr id="0" name=""/>
        <dsp:cNvSpPr/>
      </dsp:nvSpPr>
      <dsp:spPr>
        <a:xfrm>
          <a:off x="877" y="35921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78C7-9E6B-486D-B530-E13C555CD21D}">
      <dsp:nvSpPr>
        <dsp:cNvPr id="0" name=""/>
        <dsp:cNvSpPr/>
      </dsp:nvSpPr>
      <dsp:spPr>
        <a:xfrm>
          <a:off x="0" y="34436"/>
          <a:ext cx="1475206" cy="32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300" kern="1200" dirty="0" smtClean="0"/>
            <a:t>Series 1</a:t>
          </a:r>
          <a:endParaRPr lang="hr-HR" sz="2300" kern="1200" dirty="0"/>
        </a:p>
      </dsp:txBody>
      <dsp:txXfrm>
        <a:off x="0" y="34436"/>
        <a:ext cx="1475206" cy="323746"/>
      </dsp:txXfrm>
    </dsp:sp>
    <dsp:sp modelId="{9867E068-2B9A-4952-8DC7-D6674A77FCD6}">
      <dsp:nvSpPr>
        <dsp:cNvPr id="0" name=""/>
        <dsp:cNvSpPr/>
      </dsp:nvSpPr>
      <dsp:spPr>
        <a:xfrm>
          <a:off x="1245418" y="1112280"/>
          <a:ext cx="251714" cy="251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91FF4-9172-4FC9-9D83-E8C679921622}">
      <dsp:nvSpPr>
        <dsp:cNvPr id="0" name=""/>
        <dsp:cNvSpPr/>
      </dsp:nvSpPr>
      <dsp:spPr>
        <a:xfrm>
          <a:off x="996334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471B3-F279-465C-B75B-56E0427319B0}">
      <dsp:nvSpPr>
        <dsp:cNvPr id="0" name=""/>
        <dsp:cNvSpPr/>
      </dsp:nvSpPr>
      <dsp:spPr>
        <a:xfrm>
          <a:off x="747689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D4B79-C669-429D-A5D0-3009B85776D3}">
      <dsp:nvSpPr>
        <dsp:cNvPr id="0" name=""/>
        <dsp:cNvSpPr/>
      </dsp:nvSpPr>
      <dsp:spPr>
        <a:xfrm>
          <a:off x="498605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13C71-0AF6-4B07-813D-BF690F550973}">
      <dsp:nvSpPr>
        <dsp:cNvPr id="0" name=""/>
        <dsp:cNvSpPr/>
      </dsp:nvSpPr>
      <dsp:spPr>
        <a:xfrm>
          <a:off x="249960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B7016-9543-4F9A-B191-BDD6981B040E}">
      <dsp:nvSpPr>
        <dsp:cNvPr id="0" name=""/>
        <dsp:cNvSpPr/>
      </dsp:nvSpPr>
      <dsp:spPr>
        <a:xfrm>
          <a:off x="877" y="1175208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475EA-BE50-4F65-875C-51192ECB4147}">
      <dsp:nvSpPr>
        <dsp:cNvPr id="0" name=""/>
        <dsp:cNvSpPr/>
      </dsp:nvSpPr>
      <dsp:spPr>
        <a:xfrm>
          <a:off x="0" y="853117"/>
          <a:ext cx="1115614" cy="32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300" kern="1200" dirty="0" smtClean="0"/>
            <a:t>Series 2</a:t>
          </a:r>
          <a:endParaRPr lang="hr-HR" sz="2300" kern="1200" dirty="0"/>
        </a:p>
      </dsp:txBody>
      <dsp:txXfrm>
        <a:off x="0" y="853117"/>
        <a:ext cx="1115614" cy="323746"/>
      </dsp:txXfrm>
    </dsp:sp>
    <dsp:sp modelId="{22A25841-62F8-4B82-990A-ADAC7615C2F1}">
      <dsp:nvSpPr>
        <dsp:cNvPr id="0" name=""/>
        <dsp:cNvSpPr/>
      </dsp:nvSpPr>
      <dsp:spPr>
        <a:xfrm>
          <a:off x="1506780" y="1722100"/>
          <a:ext cx="251714" cy="251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FCDB-4EEE-4E84-93BC-C551375F480C}">
      <dsp:nvSpPr>
        <dsp:cNvPr id="0" name=""/>
        <dsp:cNvSpPr/>
      </dsp:nvSpPr>
      <dsp:spPr>
        <a:xfrm>
          <a:off x="1345402" y="197857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F8EB4-6BAF-471D-9B26-93769A0CBC98}">
      <dsp:nvSpPr>
        <dsp:cNvPr id="0" name=""/>
        <dsp:cNvSpPr/>
      </dsp:nvSpPr>
      <dsp:spPr>
        <a:xfrm>
          <a:off x="1076585" y="197857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9015D-A086-46C7-8B58-AFD5C04EF208}">
      <dsp:nvSpPr>
        <dsp:cNvPr id="0" name=""/>
        <dsp:cNvSpPr/>
      </dsp:nvSpPr>
      <dsp:spPr>
        <a:xfrm>
          <a:off x="807767" y="197857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9F36E-4962-4CAB-AA9A-E0F53FA0E06C}">
      <dsp:nvSpPr>
        <dsp:cNvPr id="0" name=""/>
        <dsp:cNvSpPr/>
      </dsp:nvSpPr>
      <dsp:spPr>
        <a:xfrm>
          <a:off x="538950" y="197857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03694-B083-41C0-AD46-01D9C7FE5FE6}">
      <dsp:nvSpPr>
        <dsp:cNvPr id="0" name=""/>
        <dsp:cNvSpPr/>
      </dsp:nvSpPr>
      <dsp:spPr>
        <a:xfrm>
          <a:off x="269694" y="197857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A5125-EA38-44F2-A580-659FCCE20D1F}">
      <dsp:nvSpPr>
        <dsp:cNvPr id="0" name=""/>
        <dsp:cNvSpPr/>
      </dsp:nvSpPr>
      <dsp:spPr>
        <a:xfrm>
          <a:off x="877" y="1978572"/>
          <a:ext cx="125857" cy="125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4AC9C-5E60-44E1-B268-8DDBE8E65E63}">
      <dsp:nvSpPr>
        <dsp:cNvPr id="0" name=""/>
        <dsp:cNvSpPr/>
      </dsp:nvSpPr>
      <dsp:spPr>
        <a:xfrm>
          <a:off x="0" y="1653583"/>
          <a:ext cx="1475206" cy="32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300" kern="1200" dirty="0" smtClean="0"/>
            <a:t>Series 3</a:t>
          </a:r>
          <a:endParaRPr lang="hr-HR" sz="2300" kern="1200" dirty="0"/>
        </a:p>
      </dsp:txBody>
      <dsp:txXfrm>
        <a:off x="0" y="1653583"/>
        <a:ext cx="1475206" cy="32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39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883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59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272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220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59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46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94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87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80B3-8397-4718-8721-B51AADA9BAD5}" type="datetimeFigureOut">
              <a:rPr lang="hr-HR" smtClean="0"/>
              <a:t>15.11.2016.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40578146"/>
              </p:ext>
            </p:extLst>
          </p:nvPr>
        </p:nvGraphicFramePr>
        <p:xfrm>
          <a:off x="969319" y="505482"/>
          <a:ext cx="5233773" cy="278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03351404"/>
              </p:ext>
            </p:extLst>
          </p:nvPr>
        </p:nvGraphicFramePr>
        <p:xfrm>
          <a:off x="969319" y="3421677"/>
          <a:ext cx="4385276" cy="213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81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Stipinović</dc:creator>
  <cp:lastModifiedBy>Damir Stipinović</cp:lastModifiedBy>
  <cp:revision>1</cp:revision>
  <dcterms:created xsi:type="dcterms:W3CDTF">2016-11-15T17:09:57Z</dcterms:created>
  <dcterms:modified xsi:type="dcterms:W3CDTF">2016-11-15T17:13:32Z</dcterms:modified>
</cp:coreProperties>
</file>