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7D5EB5-CE36-47DC-865D-61FF7527B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00649-4DFF-444E-84E4-BA93964BCE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7523E-E8E2-474A-AC7A-CCFE82747073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F9044-96B0-43D8-B5AE-E45261C32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B2EDC-2653-49DD-B83F-4A1B70F1DE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5078-A7EF-488F-AD61-A03AD5612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26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14784C32-2D6A-4296-97FC-EA2DEF2D0602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" y="0"/>
            <a:ext cx="9139768" cy="68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0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7008-5B6C-42ED-8895-E294C24287C9}" type="datetimeFigureOut">
              <a:rPr lang="en-GB" smtClean="0"/>
              <a:t>05/03/2021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631F-6A2C-4077-BEE8-0D5495C3E78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E7F6D-7EBC-4775-8165-8FDE5D4451BB}"/>
              </a:ext>
            </a:extLst>
          </p:cNvPr>
          <p:cNvSpPr txBox="1"/>
          <p:nvPr/>
        </p:nvSpPr>
        <p:spPr>
          <a:xfrm>
            <a:off x="1507800" y="4112128"/>
            <a:ext cx="6121400" cy="12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hr-HR" sz="1600" dirty="0"/>
              <a:t>{{Bottom Text}}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15979-8AD6-4D94-8C9D-1853604BFEBA}"/>
              </a:ext>
            </a:extLst>
          </p:cNvPr>
          <p:cNvSpPr txBox="1"/>
          <p:nvPr/>
        </p:nvSpPr>
        <p:spPr>
          <a:xfrm>
            <a:off x="1514800" y="2797413"/>
            <a:ext cx="6114400" cy="12508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hr-HR" sz="2800" dirty="0">
                <a:solidFill>
                  <a:srgbClr val="E84C22"/>
                </a:solidFill>
                <a:latin typeface="+mn-lt"/>
              </a:rPr>
              <a:t>{{Middle Text}}</a:t>
            </a:r>
            <a:endParaRPr lang="en-GB" sz="2800" dirty="0">
              <a:solidFill>
                <a:srgbClr val="E84C22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388F4-5D82-4100-B4BA-7F3F644F842F}"/>
              </a:ext>
            </a:extLst>
          </p:cNvPr>
          <p:cNvSpPr txBox="1"/>
          <p:nvPr/>
        </p:nvSpPr>
        <p:spPr>
          <a:xfrm>
            <a:off x="1509200" y="1113583"/>
            <a:ext cx="6121400" cy="162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hr-HR" sz="4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{{Top Text}}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52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at GemBox</dc:creator>
  <cp:lastModifiedBy>Mario at GemBox</cp:lastModifiedBy>
  <cp:revision>14</cp:revision>
  <dcterms:created xsi:type="dcterms:W3CDTF">2021-03-03T14:10:47Z</dcterms:created>
  <dcterms:modified xsi:type="dcterms:W3CDTF">2021-03-05T06:27:30Z</dcterms:modified>
</cp:coreProperties>
</file>