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4BD78-814D-BB2D-B455-B91F0B85F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21F74-B487-B20E-CD45-522BD8126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7F089-CBE9-2338-05A1-234A195D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5093-7A4C-4EED-8AA3-05BB72C0C396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E87E1-BA3C-4EF8-35B1-AD32D822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E2A06-0D55-82FD-9F04-CD8D13F3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0B3A-AA15-4BF9-A8A9-E8F83F67D9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D4758-C067-9D1E-2E48-F84851C36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D0651-9D24-D60E-2B7C-921F887B5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3D576-9E03-C8DC-02D2-601A7545C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5093-7A4C-4EED-8AA3-05BB72C0C396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C6C81-082D-1FD3-E068-30DB1384A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94BEB-2DA5-4650-24F2-0AB44070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0B3A-AA15-4BF9-A8A9-E8F83F67D9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16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B1353-EEC0-0113-21AB-563550374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3E319-3BDD-04ED-332C-596373CCE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23B83-C653-E55F-6228-EAB28E66F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5093-7A4C-4EED-8AA3-05BB72C0C396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668B5-84E1-D82B-0AF6-1AA498A1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7B814-2AC5-4D34-345F-DDF32D5C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0B3A-AA15-4BF9-A8A9-E8F83F67D9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587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0BC46-08EF-9175-7599-154D1BC53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FDF2-E024-B28F-6071-7BB04102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AC5E4-DA8F-2077-8993-542F6D67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5093-7A4C-4EED-8AA3-05BB72C0C396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56C46-E48D-AF13-899D-F69FD4BA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0993F-CFFB-8DA1-121B-06FD8EBF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0B3A-AA15-4BF9-A8A9-E8F83F67D9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236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08630-E2C9-F76B-7AB4-3DFECB9BC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0E495-FC31-C8C0-A14F-67BE4CEDC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CFCE3-D3B6-8602-0C3D-0302CA2D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5093-7A4C-4EED-8AA3-05BB72C0C396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92D7D-8321-5C65-DA3C-2035D532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F5424-A9CA-4EEC-39F8-9F4042F8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0B3A-AA15-4BF9-A8A9-E8F83F67D9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53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0142-C40B-A2B1-1ED3-C1529BA86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DF5BA-0AAF-4B45-9C78-D183A3EE2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38B81-E08F-6995-4C2B-950CC4D77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1669B-FD5A-D0D9-AF01-576D1F326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5093-7A4C-4EED-8AA3-05BB72C0C396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E5643-824D-A0A9-9A8A-A645B8EF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69432-5FCA-DC8E-A0F0-0F9444DD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0B3A-AA15-4BF9-A8A9-E8F83F67D9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38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88841-8890-9F7E-9CDD-CF3901D67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AC079-3E5A-1606-C824-F07545D1A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36798-4AD7-D106-8F0A-56459E928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933BD4-0FB9-10C4-BD84-DB37AAA14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0DE7B-F29C-DAA5-982E-DB0F443A3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B9498-7DAF-03D0-C301-BAADE1B6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5093-7A4C-4EED-8AA3-05BB72C0C396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D17F4A-E984-2167-137E-E61909E9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56CD08-8E28-36DA-9DA8-5FD42B6CD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0B3A-AA15-4BF9-A8A9-E8F83F67D9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806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CF50-B0A4-9388-2427-8B316080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C8AACB-7F57-75D4-0E56-0A3647B8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5093-7A4C-4EED-8AA3-05BB72C0C396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2F6F5-8346-7E81-DAE7-53F04228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BC019F-A3B6-AA6F-8FAB-E4667CA2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0B3A-AA15-4BF9-A8A9-E8F83F67D9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85B15-0B0B-24AA-BC6A-33C3663C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5093-7A4C-4EED-8AA3-05BB72C0C396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04FBC-79F9-2F54-7888-58BE987B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9BC9A-C35D-15C8-89DD-580D1BDB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0B3A-AA15-4BF9-A8A9-E8F83F67D9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4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2974-1455-8399-8C20-B46DAC46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9E31-7AB9-BEC2-B529-48DF3C59B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D1794A-67AE-F09E-0F95-6F09F1B1A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AE69B-72BD-2E9B-8559-A7568376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5093-7A4C-4EED-8AA3-05BB72C0C396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82546-0382-3DD7-EB0C-3E205AB2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2FE1A-0688-4C5B-AC8E-F300832A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0B3A-AA15-4BF9-A8A9-E8F83F67D9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9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0449-1143-003E-8D51-6137A9B98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C0F2E-C24A-2671-FFBD-E8D8ED2E8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EF09A-9C06-EFA5-DC36-154383641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B63E7-912D-90C9-B903-128F9A412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E5093-7A4C-4EED-8AA3-05BB72C0C396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E5C23-F66E-BE68-CF87-C859E487C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4D831-893C-2AA5-0582-B6A71313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40B3A-AA15-4BF9-A8A9-E8F83F67D9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90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07373-14A1-3956-B544-EB2E0B06B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40685-810B-4464-2C6C-1BDB3E28A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2B645-0C13-C5F2-1459-62B8ED90B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E5093-7A4C-4EED-8AA3-05BB72C0C396}" type="datetimeFigureOut">
              <a:rPr lang="en-GB" smtClean="0"/>
              <a:t>26/01/2023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D24E0-49F7-82CA-2F18-FE2A822E7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9DB86-6F8A-C01A-3CA0-76DFE71436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40B3A-AA15-4BF9-A8A9-E8F83F67D9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45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>
            <a:extLst>
              <a:ext uri="{FF2B5EF4-FFF2-40B4-BE49-F238E27FC236}">
                <a16:creationId xmlns:a16="http://schemas.microsoft.com/office/drawing/2014/main" id="{C59605E8-1901-15C2-2479-B704369B6A3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000" y="180000"/>
            <a:ext cx="1922010" cy="28800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8F108DD9-8818-18E8-606F-ECAEC7DC137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5398" y="180000"/>
            <a:ext cx="4321699" cy="2880000"/>
          </a:xfrm>
          <a:prstGeom prst="rect">
            <a:avLst/>
          </a:prstGeom>
        </p:spPr>
      </p:pic>
      <p:pic>
        <p:nvPicPr>
          <p:cNvPr id="7" name="Picture 3">
            <a:extLst>
              <a:ext uri="{FF2B5EF4-FFF2-40B4-BE49-F238E27FC236}">
                <a16:creationId xmlns:a16="http://schemas.microsoft.com/office/drawing/2014/main" id="{A23F4161-522B-451C-0F5C-66F3A7BDE0D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0485" y="180000"/>
            <a:ext cx="5120000" cy="28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9D86FE-71C3-E5D2-DD0C-D744375760B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000" y="3225799"/>
            <a:ext cx="5015497" cy="2880000"/>
          </a:xfrm>
          <a:prstGeom prst="rect">
            <a:avLst/>
          </a:prstGeom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9F47637C-8BA7-AB86-E436-AE322B4F36EE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98614" y="3225799"/>
            <a:ext cx="1914040" cy="2880000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E3A38197-CA58-55CA-8691-8B81C4C86C0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5771" y="3225799"/>
            <a:ext cx="4321716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6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Mario at GemBox</dc:creator>
  <cp:lastModifiedBy>Mario at GemBox</cp:lastModifiedBy>
  <cp:revision>4</cp:revision>
  <dcterms:created xsi:type="dcterms:W3CDTF">2023-01-26T12:39:30Z</dcterms:created>
  <dcterms:modified xsi:type="dcterms:W3CDTF">2023-01-26T12:51:32Z</dcterms:modified>
</cp:coreProperties>
</file>