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Example’s Line Chart</a:t>
            </a:r>
            <a:endParaRPr lang="hr-HR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  <c:pt idx="3">
                  <c:v>Category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8-4022-81E8-ED15A5F4A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  <c:pt idx="3">
                  <c:v>Category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8-4022-81E8-ED15A5F4A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596488"/>
        <c:axId val="557595176"/>
      </c:lineChart>
      <c:catAx>
        <c:axId val="557596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57595176"/>
        <c:crosses val="autoZero"/>
        <c:auto val="1"/>
        <c:lblAlgn val="ctr"/>
        <c:lblOffset val="100"/>
        <c:noMultiLvlLbl val="0"/>
      </c:catAx>
      <c:valAx>
        <c:axId val="55759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57596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9113-19B9-4F4C-99FE-7324FA349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B575D-8124-4D8E-A9DA-F560DA453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6A9D-ACD8-463E-8C2A-C563B22E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B4DF-DC01-4891-B34A-BD43FD24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DD23-837C-4FCA-A28F-D3BE7CD0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1502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BF2E-608C-4E1D-991B-146DB0C0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3B3F-193F-440A-87A5-2289FDC8A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980D-99A7-466D-870F-7F77E88D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B003-42C0-4CA5-9D9C-83C84EC6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854B-32BB-49A9-ADBD-8920BB4E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26A3D-9527-45F2-A3AA-56AC98F16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38873-EA93-471D-8CA6-4A8ABCDD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4A88-B8D8-45AD-896B-F8A3909A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4397F-FFE1-46E3-BCD2-6DD3176B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711C-9AD4-4EA5-9560-D943891D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50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77C4-3A22-45C5-8167-E1CD58A4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3807-0A49-4748-8BDB-65CB1967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A63B-2FE8-49CC-A7F3-5E449EFF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277B-D7D2-4902-8FC3-366B5243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36DA-3917-4AFB-BB0A-DAF96BD9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70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5FBE-9B8D-4518-BE31-FC7A8C99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2C67-87DC-4391-A244-463CE7A3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FD16-857C-4DC8-9070-1BAE066E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F1C8-BDA5-4FC5-9F56-A70C7562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F657-7C25-4E2C-B9E1-62E6D2C4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13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D169-CF57-4555-9985-618D7890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FAA8-C146-4379-8788-F983D3BD2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47AEC-2A6D-4EA5-8BC9-5A0F2BBFD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ABCB9-058F-4B16-8C17-6C3FDDDE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85630-3C65-495D-8F3C-0CDA473D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403C5-BC53-4B92-A401-BD6FB79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99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2517-A0E3-40ED-B9D3-AC6E6AF7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BC5F0-CBF3-4D43-8C59-FBF84CA1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F1B7E-F6DB-4007-A2C6-74CAE83F6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0E30A-5225-405D-BC2D-364039DA7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E6F68-E772-4565-8E88-847B6D821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1E8F-415E-448F-9771-58627E54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40DED-972F-4AEB-BE0E-C8592EEA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E035-CD93-4EE3-8217-A32F96AF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875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59C-70BF-4EF3-9E2E-5A2A31EF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01C72-D4ED-4249-9E0D-30610ABF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A707-F904-4469-AD4F-41E9FAE4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43486-EC27-48A8-93ED-E50FE7E0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1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C97A7-531A-46B1-8A7E-1D8BA038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789E0-5681-453E-A2F4-BA382422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C173-9AE3-42F4-BA89-7DAFEB9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332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6DB0-46CF-42FE-9EF5-076BC3A8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8D7D-158D-4EB6-A99B-AFCFD8DA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2F389-BD7A-4748-B5F3-D3777181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F2ADB-B899-4F38-BA2A-5DD75C39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EF4E4-1ADD-41DD-B7E3-49A2C753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7E1F4-C1EB-4401-9836-22BBD096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371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8CB6-B8FC-4862-B769-6A556F07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457C1-7111-4010-960E-0D1FD3085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83E15-5A6B-4715-82F6-1E95827BB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780EF-3C95-4290-A68C-89AB9EBE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BEA97-F7A0-4862-9458-CC6BDB4C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E752-C03E-40C2-998E-49143D2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623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B1F48-F162-4911-AC41-9F23DD99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3E72-DF2A-4116-BA8E-ED3F91E1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9FDB-304F-4DD8-BB38-F8841A746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9BDD-51AD-4779-BCD0-2AFCDBECC94E}" type="datetimeFigureOut">
              <a:rPr lang="hr-HR" smtClean="0"/>
              <a:t>20.11.2019.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F4CC-EE58-41CC-96DF-2CB4A6D26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573E-B7F3-4054-86FF-E6720715A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9139-92E4-4CDF-933D-52705FA473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136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C157C50-96AC-4A73-9F61-A82DCF44E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847617"/>
              </p:ext>
            </p:extLst>
          </p:nvPr>
        </p:nvGraphicFramePr>
        <p:xfrm>
          <a:off x="715415" y="1091919"/>
          <a:ext cx="10761169" cy="467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9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</dc:creator>
  <cp:lastModifiedBy>Marko</cp:lastModifiedBy>
  <cp:revision>2</cp:revision>
  <dcterms:created xsi:type="dcterms:W3CDTF">2019-11-19T08:58:19Z</dcterms:created>
  <dcterms:modified xsi:type="dcterms:W3CDTF">2019-11-20T11:00:58Z</dcterms:modified>
</cp:coreProperties>
</file>