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4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8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7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2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7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9D50-A99E-4C7B-B353-8E437170B45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7347" y="642874"/>
            <a:ext cx="10050011" cy="159633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algn="r">
              <a:spcAft>
                <a:spcPts val="1000"/>
              </a:spcAft>
            </a:pPr>
            <a:r>
              <a:rPr lang="en-US" sz="4800" cap="small" dirty="0" err="1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GemBox.Presentation</a:t>
            </a:r>
            <a:endParaRPr lang="en-US" sz="4800" cap="small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GemBox.Presentation</a:t>
            </a: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is a .NET component that enables developers to read, write, convert and print presentation files (PPTX, PDF, XPS and image formats) from .NET applications in a simple and efficient way</a:t>
            </a:r>
            <a:r>
              <a:rPr lang="hr-HR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1317071" y="4726062"/>
            <a:ext cx="1619075" cy="1149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</p:txBody>
      </p:sp>
      <p:cxnSp>
        <p:nvCxnSpPr>
          <p:cNvPr id="6" name="Straight Connector 5"/>
          <p:cNvCxnSpPr>
            <a:cxnSpLocks/>
            <a:endCxn id="4" idx="0"/>
          </p:cNvCxnSpPr>
          <p:nvPr/>
        </p:nvCxnSpPr>
        <p:spPr>
          <a:xfrm>
            <a:off x="2126608" y="3482634"/>
            <a:ext cx="1" cy="124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89621"/>
              </p:ext>
            </p:extLst>
          </p:nvPr>
        </p:nvGraphicFramePr>
        <p:xfrm>
          <a:off x="3960000" y="2520000"/>
          <a:ext cx="4008072" cy="151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24">
                  <a:extLst>
                    <a:ext uri="{9D8B030D-6E8A-4147-A177-3AD203B41FA5}">
                      <a16:colId xmlns:a16="http://schemas.microsoft.com/office/drawing/2014/main" val="3865738442"/>
                    </a:ext>
                  </a:extLst>
                </a:gridCol>
                <a:gridCol w="1336024">
                  <a:extLst>
                    <a:ext uri="{9D8B030D-6E8A-4147-A177-3AD203B41FA5}">
                      <a16:colId xmlns:a16="http://schemas.microsoft.com/office/drawing/2014/main" val="573593766"/>
                    </a:ext>
                  </a:extLst>
                </a:gridCol>
                <a:gridCol w="1336024">
                  <a:extLst>
                    <a:ext uri="{9D8B030D-6E8A-4147-A177-3AD203B41FA5}">
                      <a16:colId xmlns:a16="http://schemas.microsoft.com/office/drawing/2014/main" val="3341355604"/>
                    </a:ext>
                  </a:extLst>
                </a:gridCol>
              </a:tblGrid>
              <a:tr h="506514"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48112"/>
                  </a:ext>
                </a:extLst>
              </a:tr>
              <a:tr h="5065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76436"/>
                  </a:ext>
                </a:extLst>
              </a:tr>
              <a:tr h="506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2461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3578A0-7297-44B8-B2D8-F42D51FD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71" y="2646509"/>
            <a:ext cx="629874" cy="6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5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Stipo Rubić</dc:creator>
  <cp:lastModifiedBy>Marko</cp:lastModifiedBy>
  <cp:revision>5</cp:revision>
  <dcterms:created xsi:type="dcterms:W3CDTF">2017-04-11T12:46:45Z</dcterms:created>
  <dcterms:modified xsi:type="dcterms:W3CDTF">2017-11-14T08:16:46Z</dcterms:modified>
</cp:coreProperties>
</file>