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0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9588617" y="2810311"/>
            <a:ext cx="156035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cloned slide</a:t>
            </a:r>
          </a:p>
        </p:txBody>
      </p:sp>
      <p:cxnSp>
        <p:nvCxnSpPr>
          <p:cNvPr id="6" name="Straight Connector 5"/>
          <p:cNvCxnSpPr>
            <a:cxnSpLocks/>
            <a:stCxn id="2" idx="2"/>
          </p:cNvCxnSpPr>
          <p:nvPr/>
        </p:nvCxnSpPr>
        <p:spPr>
          <a:xfrm>
            <a:off x="10368793" y="3909269"/>
            <a:ext cx="0" cy="113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6122"/>
              </p:ext>
            </p:extLst>
          </p:nvPr>
        </p:nvGraphicFramePr>
        <p:xfrm>
          <a:off x="3960000" y="4680000"/>
          <a:ext cx="4006800" cy="15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3084494053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412362265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186393562"/>
                    </a:ext>
                  </a:extLst>
                </a:gridCol>
              </a:tblGrid>
              <a:tr h="506400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noProof="0" dirty="0">
                          <a:solidFill>
                            <a:srgbClr val="FFFFFF"/>
                          </a:solidFill>
                        </a:rPr>
                        <a:t>Cloned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8257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87966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296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347252-DA25-4C54-A5ED-C9F0B5672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6" y="5268409"/>
            <a:ext cx="629874" cy="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978" y="830509"/>
            <a:ext cx="6065241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cloned slide</a:t>
            </a: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870745" y="3363985"/>
            <a:ext cx="2533475" cy="140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  <a:r>
              <a:rPr lang="hr-HR" dirty="0"/>
              <a:t> to </a:t>
            </a:r>
            <a:r>
              <a:rPr lang="en-US" dirty="0"/>
              <a:t>first cloned slide</a:t>
            </a:r>
          </a:p>
        </p:txBody>
      </p:sp>
    </p:spTree>
    <p:extLst>
      <p:ext uri="{BB962C8B-B14F-4D97-AF65-F5344CB8AC3E}">
        <p14:creationId xmlns:p14="http://schemas.microsoft.com/office/powerpoint/2010/main" val="29659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Stipo Rubić</dc:creator>
  <cp:lastModifiedBy>Marko</cp:lastModifiedBy>
  <cp:revision>4</cp:revision>
  <dcterms:created xsi:type="dcterms:W3CDTF">2017-04-11T12:56:17Z</dcterms:created>
  <dcterms:modified xsi:type="dcterms:W3CDTF">2017-11-14T08:16:53Z</dcterms:modified>
</cp:coreProperties>
</file>