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9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5" autoAdjust="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374A4-5125-4696-8D2C-FF48C077C1A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60A4B-3F74-4B8C-8D6F-F7D62800D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3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60A4B-3F74-4B8C-8D6F-F7D62800D7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8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0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0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B51B2453-8663-4C69-AF73-9FD7B1DEC5D0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7" y="199053"/>
            <a:ext cx="11441723" cy="87236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b="1" noProof="1">
                <a:solidFill>
                  <a:schemeClr val="accent1"/>
                </a:solidFill>
              </a:rPr>
              <a:t>Financial report for </a:t>
            </a:r>
            <a:r>
              <a:rPr lang="en-US" b="1" u="sng" noProof="1">
                <a:solidFill>
                  <a:schemeClr val="accent1"/>
                </a:solidFill>
              </a:rPr>
              <a:t>companyName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6D8F4B6-6627-4BE5-BF98-2A4F1E191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05706"/>
              </p:ext>
            </p:extLst>
          </p:nvPr>
        </p:nvGraphicFramePr>
        <p:xfrm>
          <a:off x="1223729" y="1405348"/>
          <a:ext cx="9682018" cy="1325572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940437">
                  <a:extLst>
                    <a:ext uri="{9D8B030D-6E8A-4147-A177-3AD203B41FA5}">
                      <a16:colId xmlns:a16="http://schemas.microsoft.com/office/drawing/2014/main" val="3776166542"/>
                    </a:ext>
                  </a:extLst>
                </a:gridCol>
                <a:gridCol w="1940437">
                  <a:extLst>
                    <a:ext uri="{9D8B030D-6E8A-4147-A177-3AD203B41FA5}">
                      <a16:colId xmlns:a16="http://schemas.microsoft.com/office/drawing/2014/main" val="905970067"/>
                    </a:ext>
                  </a:extLst>
                </a:gridCol>
                <a:gridCol w="1940437">
                  <a:extLst>
                    <a:ext uri="{9D8B030D-6E8A-4147-A177-3AD203B41FA5}">
                      <a16:colId xmlns:a16="http://schemas.microsoft.com/office/drawing/2014/main" val="733873441"/>
                    </a:ext>
                  </a:extLst>
                </a:gridCol>
                <a:gridCol w="2282220">
                  <a:extLst>
                    <a:ext uri="{9D8B030D-6E8A-4147-A177-3AD203B41FA5}">
                      <a16:colId xmlns:a16="http://schemas.microsoft.com/office/drawing/2014/main" val="1335702093"/>
                    </a:ext>
                  </a:extLst>
                </a:gridCol>
                <a:gridCol w="1578487">
                  <a:extLst>
                    <a:ext uri="{9D8B030D-6E8A-4147-A177-3AD203B41FA5}">
                      <a16:colId xmlns:a16="http://schemas.microsoft.com/office/drawing/2014/main" val="1379944834"/>
                    </a:ext>
                  </a:extLst>
                </a:gridCol>
              </a:tblGrid>
              <a:tr h="662786">
                <a:tc>
                  <a:txBody>
                    <a:bodyPr/>
                    <a:lstStyle/>
                    <a:p>
                      <a:r>
                        <a:rPr lang="en-US" noProof="1"/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Revenues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Cash expense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Operating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Operating expense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740738"/>
                  </a:ext>
                </a:extLst>
              </a:tr>
              <a:tr h="662786">
                <a:tc>
                  <a:txBody>
                    <a:bodyPr/>
                    <a:lstStyle/>
                    <a:p>
                      <a:r>
                        <a:rPr lang="en-US" noProof="1"/>
                        <a:t>@month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rgbClr val="249814"/>
                          </a:solidFill>
                        </a:rPr>
                        <a:t>@revenue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rgbClr val="C00000"/>
                          </a:solidFill>
                        </a:rPr>
                        <a:t>@cashExpense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rgbClr val="249814"/>
                          </a:solidFill>
                        </a:rPr>
                        <a:t>@operatingIncome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rgbClr val="C00000"/>
                          </a:solidFill>
                        </a:rPr>
                        <a:t>@operatingExpense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9761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76EBBDB-E5B8-410A-8E1C-4729A05F80E0}"/>
              </a:ext>
            </a:extLst>
          </p:cNvPr>
          <p:cNvSpPr txBox="1"/>
          <p:nvPr/>
        </p:nvSpPr>
        <p:spPr>
          <a:xfrm>
            <a:off x="9790545" y="6280379"/>
            <a:ext cx="1840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noProof="1"/>
              <a:t>© companyName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25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Diamond Grid 16x9</vt:lpstr>
      <vt:lpstr>Financial report for companyName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Turis</dc:creator>
  <cp:lastModifiedBy>Mario at GemBox</cp:lastModifiedBy>
  <cp:revision>21</cp:revision>
  <dcterms:modified xsi:type="dcterms:W3CDTF">2019-03-28T06:42:15Z</dcterms:modified>
</cp:coreProperties>
</file>