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0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2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0F826A-0655-460F-B233-8E53003F66DB}" type="doc">
      <dgm:prSet loTypeId="urn:microsoft.com/office/officeart/2005/8/layout/pyramid2" loCatId="list" qsTypeId="urn:microsoft.com/office/officeart/2009/2/quickstyle/3d8" qsCatId="3D" csTypeId="urn:microsoft.com/office/officeart/2005/8/colors/accent2_2" csCatId="accent2" phldr="1"/>
      <dgm:spPr/>
    </dgm:pt>
    <dgm:pt modelId="{C8095DA9-9167-4BBB-8849-63EB3489FB9B}">
      <dgm:prSet phldrT="[Text]"/>
      <dgm:spPr/>
      <dgm:t>
        <a:bodyPr/>
        <a:lstStyle/>
        <a:p>
          <a:r>
            <a:rPr lang="hr-HR" dirty="0" err="1"/>
            <a:t>Item</a:t>
          </a:r>
          <a:r>
            <a:rPr lang="hr-HR" dirty="0"/>
            <a:t> 1</a:t>
          </a:r>
          <a:endParaRPr lang="en-GB" dirty="0"/>
        </a:p>
      </dgm:t>
    </dgm:pt>
    <dgm:pt modelId="{BA7404B5-4B3C-429B-B00A-E52E9DACF3DA}" type="parTrans" cxnId="{9E3D2035-98CA-413E-B423-F1CED2707191}">
      <dgm:prSet/>
      <dgm:spPr/>
      <dgm:t>
        <a:bodyPr/>
        <a:lstStyle/>
        <a:p>
          <a:endParaRPr lang="en-GB"/>
        </a:p>
      </dgm:t>
    </dgm:pt>
    <dgm:pt modelId="{ED904777-02A4-41A2-BA03-D9A2EFA43292}" type="sibTrans" cxnId="{9E3D2035-98CA-413E-B423-F1CED2707191}">
      <dgm:prSet/>
      <dgm:spPr/>
      <dgm:t>
        <a:bodyPr/>
        <a:lstStyle/>
        <a:p>
          <a:endParaRPr lang="en-GB"/>
        </a:p>
      </dgm:t>
    </dgm:pt>
    <dgm:pt modelId="{AB32D0F4-2A8C-40DF-9E05-857A523B0E93}">
      <dgm:prSet phldrT="[Text]"/>
      <dgm:spPr/>
      <dgm:t>
        <a:bodyPr/>
        <a:lstStyle/>
        <a:p>
          <a:r>
            <a:rPr lang="hr-HR" dirty="0" err="1"/>
            <a:t>Item</a:t>
          </a:r>
          <a:r>
            <a:rPr lang="hr-HR" dirty="0"/>
            <a:t> 2</a:t>
          </a:r>
          <a:endParaRPr lang="en-GB" dirty="0"/>
        </a:p>
      </dgm:t>
    </dgm:pt>
    <dgm:pt modelId="{EF68F7B6-7D60-4B8B-A9A0-ABFB3A918B9D}" type="parTrans" cxnId="{1BEF8FD3-2F48-4A4A-AD55-CD23C598D483}">
      <dgm:prSet/>
      <dgm:spPr/>
      <dgm:t>
        <a:bodyPr/>
        <a:lstStyle/>
        <a:p>
          <a:endParaRPr lang="en-GB"/>
        </a:p>
      </dgm:t>
    </dgm:pt>
    <dgm:pt modelId="{2FBD6DAA-3860-4766-B4C4-A320AF5AED11}" type="sibTrans" cxnId="{1BEF8FD3-2F48-4A4A-AD55-CD23C598D483}">
      <dgm:prSet/>
      <dgm:spPr/>
      <dgm:t>
        <a:bodyPr/>
        <a:lstStyle/>
        <a:p>
          <a:endParaRPr lang="en-GB"/>
        </a:p>
      </dgm:t>
    </dgm:pt>
    <dgm:pt modelId="{912AD8EB-8600-453D-9DC2-1099E3283D55}">
      <dgm:prSet phldrT="[Text]"/>
      <dgm:spPr/>
      <dgm:t>
        <a:bodyPr/>
        <a:lstStyle/>
        <a:p>
          <a:r>
            <a:rPr lang="hr-HR" dirty="0" err="1"/>
            <a:t>Item</a:t>
          </a:r>
          <a:r>
            <a:rPr lang="hr-HR" dirty="0"/>
            <a:t> 3</a:t>
          </a:r>
          <a:endParaRPr lang="en-GB" dirty="0"/>
        </a:p>
      </dgm:t>
    </dgm:pt>
    <dgm:pt modelId="{C467226A-2005-41AE-B1EB-E2DEB1942753}" type="parTrans" cxnId="{078764F9-058A-4EE2-BB88-0823CC463044}">
      <dgm:prSet/>
      <dgm:spPr/>
      <dgm:t>
        <a:bodyPr/>
        <a:lstStyle/>
        <a:p>
          <a:endParaRPr lang="en-GB"/>
        </a:p>
      </dgm:t>
    </dgm:pt>
    <dgm:pt modelId="{BF1AC706-BC42-48AB-8C4F-B55F5F2770BB}" type="sibTrans" cxnId="{078764F9-058A-4EE2-BB88-0823CC463044}">
      <dgm:prSet/>
      <dgm:spPr/>
      <dgm:t>
        <a:bodyPr/>
        <a:lstStyle/>
        <a:p>
          <a:endParaRPr lang="en-GB"/>
        </a:p>
      </dgm:t>
    </dgm:pt>
    <dgm:pt modelId="{0C3341B9-CCDE-4A5F-A9B2-E460C378B941}" type="pres">
      <dgm:prSet presAssocID="{460F826A-0655-460F-B233-8E53003F66DB}" presName="compositeShape" presStyleCnt="0">
        <dgm:presLayoutVars>
          <dgm:dir/>
          <dgm:resizeHandles/>
        </dgm:presLayoutVars>
      </dgm:prSet>
      <dgm:spPr/>
    </dgm:pt>
    <dgm:pt modelId="{E539F5BE-B209-49C2-A0ED-7A076A15C911}" type="pres">
      <dgm:prSet presAssocID="{460F826A-0655-460F-B233-8E53003F66DB}" presName="pyramid" presStyleLbl="node1" presStyleIdx="0" presStyleCnt="1"/>
      <dgm:spPr/>
    </dgm:pt>
    <dgm:pt modelId="{0304A715-8F3D-4F38-ADE1-8D222F18A2C4}" type="pres">
      <dgm:prSet presAssocID="{460F826A-0655-460F-B233-8E53003F66DB}" presName="theList" presStyleCnt="0"/>
      <dgm:spPr/>
    </dgm:pt>
    <dgm:pt modelId="{EA9AC716-46A1-422D-A9DF-C2FB3EE27BC3}" type="pres">
      <dgm:prSet presAssocID="{C8095DA9-9167-4BBB-8849-63EB3489FB9B}" presName="aNode" presStyleLbl="fgAcc1" presStyleIdx="0" presStyleCnt="3">
        <dgm:presLayoutVars>
          <dgm:bulletEnabled val="1"/>
        </dgm:presLayoutVars>
      </dgm:prSet>
      <dgm:spPr/>
    </dgm:pt>
    <dgm:pt modelId="{A2BE2EC7-5CF9-451F-95FD-7C79F54A055C}" type="pres">
      <dgm:prSet presAssocID="{C8095DA9-9167-4BBB-8849-63EB3489FB9B}" presName="aSpace" presStyleCnt="0"/>
      <dgm:spPr/>
    </dgm:pt>
    <dgm:pt modelId="{3D361E96-79A3-4F1F-9915-0B80479F855E}" type="pres">
      <dgm:prSet presAssocID="{AB32D0F4-2A8C-40DF-9E05-857A523B0E93}" presName="aNode" presStyleLbl="fgAcc1" presStyleIdx="1" presStyleCnt="3">
        <dgm:presLayoutVars>
          <dgm:bulletEnabled val="1"/>
        </dgm:presLayoutVars>
      </dgm:prSet>
      <dgm:spPr/>
    </dgm:pt>
    <dgm:pt modelId="{16C9960A-0504-435A-AE4D-94A0670990C7}" type="pres">
      <dgm:prSet presAssocID="{AB32D0F4-2A8C-40DF-9E05-857A523B0E93}" presName="aSpace" presStyleCnt="0"/>
      <dgm:spPr/>
    </dgm:pt>
    <dgm:pt modelId="{F3131DF2-BB39-4BDC-B34D-0951F0F5D2DE}" type="pres">
      <dgm:prSet presAssocID="{912AD8EB-8600-453D-9DC2-1099E3283D55}" presName="aNode" presStyleLbl="fgAcc1" presStyleIdx="2" presStyleCnt="3">
        <dgm:presLayoutVars>
          <dgm:bulletEnabled val="1"/>
        </dgm:presLayoutVars>
      </dgm:prSet>
      <dgm:spPr/>
    </dgm:pt>
    <dgm:pt modelId="{0D13AF32-7149-46F2-A34E-445353D60C0C}" type="pres">
      <dgm:prSet presAssocID="{912AD8EB-8600-453D-9DC2-1099E3283D55}" presName="aSpace" presStyleCnt="0"/>
      <dgm:spPr/>
    </dgm:pt>
  </dgm:ptLst>
  <dgm:cxnLst>
    <dgm:cxn modelId="{B8E4641A-D12D-48DE-84F2-5CA379E52166}" type="presOf" srcId="{C8095DA9-9167-4BBB-8849-63EB3489FB9B}" destId="{EA9AC716-46A1-422D-A9DF-C2FB3EE27BC3}" srcOrd="0" destOrd="0" presId="urn:microsoft.com/office/officeart/2005/8/layout/pyramid2"/>
    <dgm:cxn modelId="{9E3D2035-98CA-413E-B423-F1CED2707191}" srcId="{460F826A-0655-460F-B233-8E53003F66DB}" destId="{C8095DA9-9167-4BBB-8849-63EB3489FB9B}" srcOrd="0" destOrd="0" parTransId="{BA7404B5-4B3C-429B-B00A-E52E9DACF3DA}" sibTransId="{ED904777-02A4-41A2-BA03-D9A2EFA43292}"/>
    <dgm:cxn modelId="{16D01691-CB44-4E15-95D5-2A7979ABF2F7}" type="presOf" srcId="{912AD8EB-8600-453D-9DC2-1099E3283D55}" destId="{F3131DF2-BB39-4BDC-B34D-0951F0F5D2DE}" srcOrd="0" destOrd="0" presId="urn:microsoft.com/office/officeart/2005/8/layout/pyramid2"/>
    <dgm:cxn modelId="{C1B9A4B2-6FFC-4116-969E-F64A8B68B9F8}" type="presOf" srcId="{460F826A-0655-460F-B233-8E53003F66DB}" destId="{0C3341B9-CCDE-4A5F-A9B2-E460C378B941}" srcOrd="0" destOrd="0" presId="urn:microsoft.com/office/officeart/2005/8/layout/pyramid2"/>
    <dgm:cxn modelId="{EFDD12C4-AA41-4895-BB0D-6C68BA0BE74B}" type="presOf" srcId="{AB32D0F4-2A8C-40DF-9E05-857A523B0E93}" destId="{3D361E96-79A3-4F1F-9915-0B80479F855E}" srcOrd="0" destOrd="0" presId="urn:microsoft.com/office/officeart/2005/8/layout/pyramid2"/>
    <dgm:cxn modelId="{1BEF8FD3-2F48-4A4A-AD55-CD23C598D483}" srcId="{460F826A-0655-460F-B233-8E53003F66DB}" destId="{AB32D0F4-2A8C-40DF-9E05-857A523B0E93}" srcOrd="1" destOrd="0" parTransId="{EF68F7B6-7D60-4B8B-A9A0-ABFB3A918B9D}" sibTransId="{2FBD6DAA-3860-4766-B4C4-A320AF5AED11}"/>
    <dgm:cxn modelId="{078764F9-058A-4EE2-BB88-0823CC463044}" srcId="{460F826A-0655-460F-B233-8E53003F66DB}" destId="{912AD8EB-8600-453D-9DC2-1099E3283D55}" srcOrd="2" destOrd="0" parTransId="{C467226A-2005-41AE-B1EB-E2DEB1942753}" sibTransId="{BF1AC706-BC42-48AB-8C4F-B55F5F2770BB}"/>
    <dgm:cxn modelId="{FEEAEF06-F66E-4AA3-B0B2-88E35D3F207B}" type="presParOf" srcId="{0C3341B9-CCDE-4A5F-A9B2-E460C378B941}" destId="{E539F5BE-B209-49C2-A0ED-7A076A15C911}" srcOrd="0" destOrd="0" presId="urn:microsoft.com/office/officeart/2005/8/layout/pyramid2"/>
    <dgm:cxn modelId="{CB8FDE4D-CB42-4299-AC82-508449A808A7}" type="presParOf" srcId="{0C3341B9-CCDE-4A5F-A9B2-E460C378B941}" destId="{0304A715-8F3D-4F38-ADE1-8D222F18A2C4}" srcOrd="1" destOrd="0" presId="urn:microsoft.com/office/officeart/2005/8/layout/pyramid2"/>
    <dgm:cxn modelId="{F533D019-B3AC-4693-A542-0C22189D08AE}" type="presParOf" srcId="{0304A715-8F3D-4F38-ADE1-8D222F18A2C4}" destId="{EA9AC716-46A1-422D-A9DF-C2FB3EE27BC3}" srcOrd="0" destOrd="0" presId="urn:microsoft.com/office/officeart/2005/8/layout/pyramid2"/>
    <dgm:cxn modelId="{305CC8C8-EA1F-448D-8D5E-379894B6D24A}" type="presParOf" srcId="{0304A715-8F3D-4F38-ADE1-8D222F18A2C4}" destId="{A2BE2EC7-5CF9-451F-95FD-7C79F54A055C}" srcOrd="1" destOrd="0" presId="urn:microsoft.com/office/officeart/2005/8/layout/pyramid2"/>
    <dgm:cxn modelId="{0EB29B33-95B2-4B24-9280-5F71AFB0B6D2}" type="presParOf" srcId="{0304A715-8F3D-4F38-ADE1-8D222F18A2C4}" destId="{3D361E96-79A3-4F1F-9915-0B80479F855E}" srcOrd="2" destOrd="0" presId="urn:microsoft.com/office/officeart/2005/8/layout/pyramid2"/>
    <dgm:cxn modelId="{FBC9DA3C-F7A8-4189-9C6C-2BE178CDFB79}" type="presParOf" srcId="{0304A715-8F3D-4F38-ADE1-8D222F18A2C4}" destId="{16C9960A-0504-435A-AE4D-94A0670990C7}" srcOrd="3" destOrd="0" presId="urn:microsoft.com/office/officeart/2005/8/layout/pyramid2"/>
    <dgm:cxn modelId="{83F6D988-8308-404C-A641-C0A63646E673}" type="presParOf" srcId="{0304A715-8F3D-4F38-ADE1-8D222F18A2C4}" destId="{F3131DF2-BB39-4BDC-B34D-0951F0F5D2DE}" srcOrd="4" destOrd="0" presId="urn:microsoft.com/office/officeart/2005/8/layout/pyramid2"/>
    <dgm:cxn modelId="{C4D56ECF-6462-4333-84A2-22A66CD19B5C}" type="presParOf" srcId="{0304A715-8F3D-4F38-ADE1-8D222F18A2C4}" destId="{0D13AF32-7149-46F2-A34E-445353D60C0C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9F5BE-B209-49C2-A0ED-7A076A15C911}">
      <dsp:nvSpPr>
        <dsp:cNvPr id="0" name=""/>
        <dsp:cNvSpPr/>
      </dsp:nvSpPr>
      <dsp:spPr>
        <a:xfrm>
          <a:off x="932360" y="0"/>
          <a:ext cx="3042625" cy="3042625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9AC716-46A1-422D-A9DF-C2FB3EE27BC3}">
      <dsp:nvSpPr>
        <dsp:cNvPr id="0" name=""/>
        <dsp:cNvSpPr/>
      </dsp:nvSpPr>
      <dsp:spPr>
        <a:xfrm>
          <a:off x="2453672" y="305896"/>
          <a:ext cx="1977706" cy="7202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000" kern="1200" dirty="0" err="1"/>
            <a:t>Item</a:t>
          </a:r>
          <a:r>
            <a:rPr lang="hr-HR" sz="3000" kern="1200" dirty="0"/>
            <a:t> 1</a:t>
          </a:r>
          <a:endParaRPr lang="en-GB" sz="3000" kern="1200" dirty="0"/>
        </a:p>
      </dsp:txBody>
      <dsp:txXfrm>
        <a:off x="2488832" y="341056"/>
        <a:ext cx="1907386" cy="649926"/>
      </dsp:txXfrm>
    </dsp:sp>
    <dsp:sp modelId="{3D361E96-79A3-4F1F-9915-0B80479F855E}">
      <dsp:nvSpPr>
        <dsp:cNvPr id="0" name=""/>
        <dsp:cNvSpPr/>
      </dsp:nvSpPr>
      <dsp:spPr>
        <a:xfrm>
          <a:off x="2453672" y="1116173"/>
          <a:ext cx="1977706" cy="7202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000" kern="1200" dirty="0" err="1"/>
            <a:t>Item</a:t>
          </a:r>
          <a:r>
            <a:rPr lang="hr-HR" sz="3000" kern="1200" dirty="0"/>
            <a:t> 2</a:t>
          </a:r>
          <a:endParaRPr lang="en-GB" sz="3000" kern="1200" dirty="0"/>
        </a:p>
      </dsp:txBody>
      <dsp:txXfrm>
        <a:off x="2488832" y="1151333"/>
        <a:ext cx="1907386" cy="649926"/>
      </dsp:txXfrm>
    </dsp:sp>
    <dsp:sp modelId="{F3131DF2-BB39-4BDC-B34D-0951F0F5D2DE}">
      <dsp:nvSpPr>
        <dsp:cNvPr id="0" name=""/>
        <dsp:cNvSpPr/>
      </dsp:nvSpPr>
      <dsp:spPr>
        <a:xfrm>
          <a:off x="2453672" y="1926451"/>
          <a:ext cx="1977706" cy="7202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000" kern="1200" dirty="0" err="1"/>
            <a:t>Item</a:t>
          </a:r>
          <a:r>
            <a:rPr lang="hr-HR" sz="3000" kern="1200" dirty="0"/>
            <a:t> 3</a:t>
          </a:r>
          <a:endParaRPr lang="en-GB" sz="3000" kern="1200" dirty="0"/>
        </a:p>
      </dsp:txBody>
      <dsp:txXfrm>
        <a:off x="2488832" y="1961611"/>
        <a:ext cx="1907386" cy="6499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58187-FF88-4ECB-AA05-E4D566555889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BD34E-4866-41FD-8443-0FEE5A124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81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80B3-8397-4718-8721-B51AADA9BAD5}" type="datetimeFigureOut">
              <a:rPr lang="hr-HR" smtClean="0"/>
              <a:t>29.5.2023.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5D87-F635-471E-85D7-3FE06EF1D39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3393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80B3-8397-4718-8721-B51AADA9BAD5}" type="datetimeFigureOut">
              <a:rPr lang="hr-HR" smtClean="0"/>
              <a:t>29.5.2023.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5D87-F635-471E-85D7-3FE06EF1D39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2883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80B3-8397-4718-8721-B51AADA9BAD5}" type="datetimeFigureOut">
              <a:rPr lang="hr-HR" smtClean="0"/>
              <a:t>29.5.2023.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5D87-F635-471E-85D7-3FE06EF1D39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45950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80B3-8397-4718-8721-B51AADA9BAD5}" type="datetimeFigureOut">
              <a:rPr lang="hr-HR" smtClean="0"/>
              <a:t>29.5.2023.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5D87-F635-471E-85D7-3FE06EF1D39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6272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80B3-8397-4718-8721-B51AADA9BAD5}" type="datetimeFigureOut">
              <a:rPr lang="hr-HR" smtClean="0"/>
              <a:t>29.5.2023.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5D87-F635-471E-85D7-3FE06EF1D39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7220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80B3-8397-4718-8721-B51AADA9BAD5}" type="datetimeFigureOut">
              <a:rPr lang="hr-HR" smtClean="0"/>
              <a:t>29.5.2023.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5D87-F635-471E-85D7-3FE06EF1D39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55943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80B3-8397-4718-8721-B51AADA9BAD5}" type="datetimeFigureOut">
              <a:rPr lang="hr-HR" smtClean="0"/>
              <a:t>29.5.2023.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5D87-F635-471E-85D7-3FE06EF1D39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14632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80B3-8397-4718-8721-B51AADA9BAD5}" type="datetimeFigureOut">
              <a:rPr lang="hr-HR" smtClean="0"/>
              <a:t>29.5.2023.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5D87-F635-471E-85D7-3FE06EF1D39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756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80B3-8397-4718-8721-B51AADA9BAD5}" type="datetimeFigureOut">
              <a:rPr lang="hr-HR" smtClean="0"/>
              <a:t>29.5.2023.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5D87-F635-471E-85D7-3FE06EF1D39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866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80B3-8397-4718-8721-B51AADA9BAD5}" type="datetimeFigureOut">
              <a:rPr lang="hr-HR" smtClean="0"/>
              <a:t>29.5.2023.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5D87-F635-471E-85D7-3FE06EF1D39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2945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80B3-8397-4718-8721-B51AADA9BAD5}" type="datetimeFigureOut">
              <a:rPr lang="hr-HR" smtClean="0"/>
              <a:t>29.5.2023.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5D87-F635-471E-85D7-3FE06EF1D39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1874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D80B3-8397-4718-8721-B51AADA9BAD5}" type="datetimeFigureOut">
              <a:rPr lang="hr-HR" smtClean="0"/>
              <a:t>29.5.2023.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45D87-F635-471E-85D7-3FE06EF1D39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2670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0F47878-A133-487D-BF6C-5ADD408165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0103963"/>
              </p:ext>
            </p:extLst>
          </p:nvPr>
        </p:nvGraphicFramePr>
        <p:xfrm>
          <a:off x="103807" y="266183"/>
          <a:ext cx="5363739" cy="3042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E3ADE9A-DF65-0831-B556-B70FEC5FE2E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8009" y="266183"/>
            <a:ext cx="6281854" cy="3533542"/>
          </a:xfrm>
          <a:prstGeom prst="rect">
            <a:avLst/>
          </a:prstGeom>
          <a:effectLst>
            <a:outerShdw dist="50800" sx="1000" sy="1000" algn="ctr" rotWithShape="0">
              <a:srgbClr val="000000">
                <a:alpha val="99000"/>
              </a:srgbClr>
            </a:outerShdw>
            <a:reflection blurRad="6350" stA="50000" endA="300" endPos="55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98118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Damir Stipinović</dc:creator>
  <cp:lastModifiedBy>Mario at GemBox</cp:lastModifiedBy>
  <cp:revision>4</cp:revision>
  <dcterms:created xsi:type="dcterms:W3CDTF">2016-11-15T17:09:57Z</dcterms:created>
  <dcterms:modified xsi:type="dcterms:W3CDTF">2023-05-29T04:24:34Z</dcterms:modified>
</cp:coreProperties>
</file>